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36" r:id="rId1"/>
  </p:sldMasterIdLst>
  <p:notesMasterIdLst>
    <p:notesMasterId r:id="rId18"/>
  </p:notesMasterIdLst>
  <p:handoutMasterIdLst>
    <p:handoutMasterId r:id="rId19"/>
  </p:handoutMasterIdLst>
  <p:sldIdLst>
    <p:sldId id="273" r:id="rId2"/>
    <p:sldId id="258" r:id="rId3"/>
    <p:sldId id="291" r:id="rId4"/>
    <p:sldId id="297" r:id="rId5"/>
    <p:sldId id="295" r:id="rId6"/>
    <p:sldId id="287" r:id="rId7"/>
    <p:sldId id="288" r:id="rId8"/>
    <p:sldId id="293" r:id="rId9"/>
    <p:sldId id="294" r:id="rId10"/>
    <p:sldId id="300" r:id="rId11"/>
    <p:sldId id="298" r:id="rId12"/>
    <p:sldId id="290" r:id="rId13"/>
    <p:sldId id="299" r:id="rId14"/>
    <p:sldId id="296" r:id="rId15"/>
    <p:sldId id="292" r:id="rId16"/>
    <p:sldId id="28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95A43D6-72C3-42A1-AA2D-EB3D445FFF92}">
          <p14:sldIdLst>
            <p14:sldId id="273"/>
            <p14:sldId id="258"/>
            <p14:sldId id="291"/>
            <p14:sldId id="297"/>
            <p14:sldId id="295"/>
            <p14:sldId id="287"/>
            <p14:sldId id="288"/>
            <p14:sldId id="293"/>
            <p14:sldId id="294"/>
            <p14:sldId id="300"/>
            <p14:sldId id="298"/>
            <p14:sldId id="290"/>
            <p14:sldId id="299"/>
            <p14:sldId id="296"/>
            <p14:sldId id="292"/>
            <p14:sldId id="2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A30E5A-7457-4687-9576-3D9127376602}" v="21" dt="2024-05-27T12:49:51.30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3447" autoAdjust="0"/>
  </p:normalViewPr>
  <p:slideViewPr>
    <p:cSldViewPr snapToGrid="0">
      <p:cViewPr varScale="1">
        <p:scale>
          <a:sx n="62" d="100"/>
          <a:sy n="62" d="100"/>
        </p:scale>
        <p:origin x="868" y="40"/>
      </p:cViewPr>
      <p:guideLst/>
    </p:cSldViewPr>
  </p:slideViewPr>
  <p:notesTextViewPr>
    <p:cViewPr>
      <p:scale>
        <a:sx n="66" d="100"/>
        <a:sy n="66" d="100"/>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c GUERIN" userId="c317bc51737383d6" providerId="LiveId" clId="{91A30E5A-7457-4687-9576-3D9127376602}"/>
    <pc:docChg chg="undo custSel addSld delSld modSld sldOrd addSection delSection modSection">
      <pc:chgData name="Loic GUERIN" userId="c317bc51737383d6" providerId="LiveId" clId="{91A30E5A-7457-4687-9576-3D9127376602}" dt="2024-06-02T15:02:49.630" v="4426"/>
      <pc:docMkLst>
        <pc:docMk/>
      </pc:docMkLst>
      <pc:sldChg chg="modSp mod modNotesTx">
        <pc:chgData name="Loic GUERIN" userId="c317bc51737383d6" providerId="LiveId" clId="{91A30E5A-7457-4687-9576-3D9127376602}" dt="2024-06-02T14:54:17.679" v="4323" actId="6549"/>
        <pc:sldMkLst>
          <pc:docMk/>
          <pc:sldMk cId="899404849" sldId="258"/>
        </pc:sldMkLst>
        <pc:spChg chg="mod">
          <ac:chgData name="Loic GUERIN" userId="c317bc51737383d6" providerId="LiveId" clId="{91A30E5A-7457-4687-9576-3D9127376602}" dt="2024-05-25T11:10:47.834" v="3968" actId="20577"/>
          <ac:spMkLst>
            <pc:docMk/>
            <pc:sldMk cId="899404849" sldId="258"/>
            <ac:spMk id="4" creationId="{00000000-0000-0000-0000-000000000000}"/>
          </ac:spMkLst>
        </pc:spChg>
      </pc:sldChg>
      <pc:sldChg chg="modSp mod modNotesTx">
        <pc:chgData name="Loic GUERIN" userId="c317bc51737383d6" providerId="LiveId" clId="{91A30E5A-7457-4687-9576-3D9127376602}" dt="2024-06-02T14:53:57.895" v="4320" actId="20577"/>
        <pc:sldMkLst>
          <pc:docMk/>
          <pc:sldMk cId="1469902747" sldId="273"/>
        </pc:sldMkLst>
        <pc:spChg chg="mod">
          <ac:chgData name="Loic GUERIN" userId="c317bc51737383d6" providerId="LiveId" clId="{91A30E5A-7457-4687-9576-3D9127376602}" dt="2024-05-09T11:12:07.269" v="2908" actId="20577"/>
          <ac:spMkLst>
            <pc:docMk/>
            <pc:sldMk cId="1469902747" sldId="273"/>
            <ac:spMk id="8" creationId="{00000000-0000-0000-0000-000000000000}"/>
          </ac:spMkLst>
        </pc:spChg>
      </pc:sldChg>
      <pc:sldChg chg="modSp mod modNotesTx">
        <pc:chgData name="Loic GUERIN" userId="c317bc51737383d6" providerId="LiveId" clId="{91A30E5A-7457-4687-9576-3D9127376602}" dt="2024-05-25T11:19:10.980" v="4038" actId="20577"/>
        <pc:sldMkLst>
          <pc:docMk/>
          <pc:sldMk cId="937394396" sldId="287"/>
        </pc:sldMkLst>
        <pc:spChg chg="mod">
          <ac:chgData name="Loic GUERIN" userId="c317bc51737383d6" providerId="LiveId" clId="{91A30E5A-7457-4687-9576-3D9127376602}" dt="2024-05-10T10:48:38.755" v="3218" actId="20577"/>
          <ac:spMkLst>
            <pc:docMk/>
            <pc:sldMk cId="937394396" sldId="287"/>
            <ac:spMk id="2" creationId="{AC04A800-59BC-CC5C-7F70-3242DA436867}"/>
          </ac:spMkLst>
        </pc:spChg>
        <pc:spChg chg="mod">
          <ac:chgData name="Loic GUERIN" userId="c317bc51737383d6" providerId="LiveId" clId="{91A30E5A-7457-4687-9576-3D9127376602}" dt="2024-05-10T10:32:00.071" v="2915" actId="5793"/>
          <ac:spMkLst>
            <pc:docMk/>
            <pc:sldMk cId="937394396" sldId="287"/>
            <ac:spMk id="3" creationId="{B55B3785-29A0-7298-9A6C-856EF2C9D60D}"/>
          </ac:spMkLst>
        </pc:spChg>
      </pc:sldChg>
      <pc:sldChg chg="modSp mod ord modNotesTx">
        <pc:chgData name="Loic GUERIN" userId="c317bc51737383d6" providerId="LiveId" clId="{91A30E5A-7457-4687-9576-3D9127376602}" dt="2024-06-02T14:56:44.198" v="4330" actId="20577"/>
        <pc:sldMkLst>
          <pc:docMk/>
          <pc:sldMk cId="965919322" sldId="288"/>
        </pc:sldMkLst>
        <pc:spChg chg="mod">
          <ac:chgData name="Loic GUERIN" userId="c317bc51737383d6" providerId="LiveId" clId="{91A30E5A-7457-4687-9576-3D9127376602}" dt="2024-05-07T12:15:16.513" v="1382" actId="14100"/>
          <ac:spMkLst>
            <pc:docMk/>
            <pc:sldMk cId="965919322" sldId="288"/>
            <ac:spMk id="2" creationId="{8FCD5429-66CA-E376-A69C-04241628B898}"/>
          </ac:spMkLst>
        </pc:spChg>
        <pc:spChg chg="mod">
          <ac:chgData name="Loic GUERIN" userId="c317bc51737383d6" providerId="LiveId" clId="{91A30E5A-7457-4687-9576-3D9127376602}" dt="2024-06-02T14:56:44.198" v="4330" actId="20577"/>
          <ac:spMkLst>
            <pc:docMk/>
            <pc:sldMk cId="965919322" sldId="288"/>
            <ac:spMk id="3" creationId="{6BB1C8C7-9188-18F7-B637-29FAD93FE2B7}"/>
          </ac:spMkLst>
        </pc:spChg>
      </pc:sldChg>
      <pc:sldChg chg="del">
        <pc:chgData name="Loic GUERIN" userId="c317bc51737383d6" providerId="LiveId" clId="{91A30E5A-7457-4687-9576-3D9127376602}" dt="2024-05-07T10:05:04.798" v="175" actId="47"/>
        <pc:sldMkLst>
          <pc:docMk/>
          <pc:sldMk cId="701650248" sldId="289"/>
        </pc:sldMkLst>
      </pc:sldChg>
      <pc:sldChg chg="modSp mod ord">
        <pc:chgData name="Loic GUERIN" userId="c317bc51737383d6" providerId="LiveId" clId="{91A30E5A-7457-4687-9576-3D9127376602}" dt="2024-05-27T12:49:51.307" v="4259" actId="20578"/>
        <pc:sldMkLst>
          <pc:docMk/>
          <pc:sldMk cId="3087129547" sldId="290"/>
        </pc:sldMkLst>
        <pc:spChg chg="mod">
          <ac:chgData name="Loic GUERIN" userId="c317bc51737383d6" providerId="LiveId" clId="{91A30E5A-7457-4687-9576-3D9127376602}" dt="2024-05-11T17:50:20.022" v="3899" actId="14100"/>
          <ac:spMkLst>
            <pc:docMk/>
            <pc:sldMk cId="3087129547" sldId="290"/>
            <ac:spMk id="2" creationId="{B7A77B6C-8223-F2BB-0ED6-9BCA6BB83FFF}"/>
          </ac:spMkLst>
        </pc:spChg>
        <pc:spChg chg="mod">
          <ac:chgData name="Loic GUERIN" userId="c317bc51737383d6" providerId="LiveId" clId="{91A30E5A-7457-4687-9576-3D9127376602}" dt="2024-05-27T12:49:51.307" v="4259" actId="20578"/>
          <ac:spMkLst>
            <pc:docMk/>
            <pc:sldMk cId="3087129547" sldId="290"/>
            <ac:spMk id="3" creationId="{82947000-EEB9-FBAA-2F04-B97FDF654E35}"/>
          </ac:spMkLst>
        </pc:spChg>
      </pc:sldChg>
      <pc:sldChg chg="modSp new mod ord">
        <pc:chgData name="Loic GUERIN" userId="c317bc51737383d6" providerId="LiveId" clId="{91A30E5A-7457-4687-9576-3D9127376602}" dt="2024-05-10T10:46:57.130" v="2956" actId="20577"/>
        <pc:sldMkLst>
          <pc:docMk/>
          <pc:sldMk cId="3544510039" sldId="291"/>
        </pc:sldMkLst>
        <pc:spChg chg="mod">
          <ac:chgData name="Loic GUERIN" userId="c317bc51737383d6" providerId="LiveId" clId="{91A30E5A-7457-4687-9576-3D9127376602}" dt="2024-05-10T10:46:57.130" v="2956" actId="20577"/>
          <ac:spMkLst>
            <pc:docMk/>
            <pc:sldMk cId="3544510039" sldId="291"/>
            <ac:spMk id="2" creationId="{A288411D-BCA7-3746-AC19-3A453B83F8DA}"/>
          </ac:spMkLst>
        </pc:spChg>
        <pc:spChg chg="mod">
          <ac:chgData name="Loic GUERIN" userId="c317bc51737383d6" providerId="LiveId" clId="{91A30E5A-7457-4687-9576-3D9127376602}" dt="2024-05-07T11:15:28.228" v="560" actId="20577"/>
          <ac:spMkLst>
            <pc:docMk/>
            <pc:sldMk cId="3544510039" sldId="291"/>
            <ac:spMk id="3" creationId="{AC7FE6B7-2DFE-C020-A4CD-6112359CE578}"/>
          </ac:spMkLst>
        </pc:spChg>
      </pc:sldChg>
      <pc:sldChg chg="addSp modSp new mod ord modNotesTx">
        <pc:chgData name="Loic GUERIN" userId="c317bc51737383d6" providerId="LiveId" clId="{91A30E5A-7457-4687-9576-3D9127376602}" dt="2024-06-02T15:02:49.630" v="4426"/>
        <pc:sldMkLst>
          <pc:docMk/>
          <pc:sldMk cId="9191773" sldId="292"/>
        </pc:sldMkLst>
        <pc:spChg chg="mod">
          <ac:chgData name="Loic GUERIN" userId="c317bc51737383d6" providerId="LiveId" clId="{91A30E5A-7457-4687-9576-3D9127376602}" dt="2024-05-10T10:41:48.401" v="2942" actId="20577"/>
          <ac:spMkLst>
            <pc:docMk/>
            <pc:sldMk cId="9191773" sldId="292"/>
            <ac:spMk id="2" creationId="{8DA7E627-D27C-D860-7E91-01C5958162AA}"/>
          </ac:spMkLst>
        </pc:spChg>
        <pc:spChg chg="mod">
          <ac:chgData name="Loic GUERIN" userId="c317bc51737383d6" providerId="LiveId" clId="{91A30E5A-7457-4687-9576-3D9127376602}" dt="2024-06-02T15:02:06.882" v="4425" actId="14100"/>
          <ac:spMkLst>
            <pc:docMk/>
            <pc:sldMk cId="9191773" sldId="292"/>
            <ac:spMk id="3" creationId="{B1D0E46E-95CA-9065-0C6E-C1F7822E27AD}"/>
          </ac:spMkLst>
        </pc:spChg>
        <pc:picChg chg="add mod">
          <ac:chgData name="Loic GUERIN" userId="c317bc51737383d6" providerId="LiveId" clId="{91A30E5A-7457-4687-9576-3D9127376602}" dt="2024-05-07T14:14:05.190" v="2581"/>
          <ac:picMkLst>
            <pc:docMk/>
            <pc:sldMk cId="9191773" sldId="292"/>
            <ac:picMk id="6" creationId="{CAAA6652-8F01-5207-C0D3-6BB5670A967D}"/>
          </ac:picMkLst>
        </pc:picChg>
        <pc:picChg chg="add mod">
          <ac:chgData name="Loic GUERIN" userId="c317bc51737383d6" providerId="LiveId" clId="{91A30E5A-7457-4687-9576-3D9127376602}" dt="2024-05-07T14:14:27.062" v="2584"/>
          <ac:picMkLst>
            <pc:docMk/>
            <pc:sldMk cId="9191773" sldId="292"/>
            <ac:picMk id="7" creationId="{0CE35B4F-9267-EFA7-3F3B-6CE86C95E5A4}"/>
          </ac:picMkLst>
        </pc:picChg>
      </pc:sldChg>
      <pc:sldChg chg="addSp delSp modSp new mod ord modNotesTx">
        <pc:chgData name="Loic GUERIN" userId="c317bc51737383d6" providerId="LiveId" clId="{91A30E5A-7457-4687-9576-3D9127376602}" dt="2024-06-02T14:57:04.786" v="4332" actId="6549"/>
        <pc:sldMkLst>
          <pc:docMk/>
          <pc:sldMk cId="246419022" sldId="293"/>
        </pc:sldMkLst>
        <pc:spChg chg="mod">
          <ac:chgData name="Loic GUERIN" userId="c317bc51737383d6" providerId="LiveId" clId="{91A30E5A-7457-4687-9576-3D9127376602}" dt="2024-05-10T11:30:43.248" v="3383" actId="6549"/>
          <ac:spMkLst>
            <pc:docMk/>
            <pc:sldMk cId="246419022" sldId="293"/>
            <ac:spMk id="2" creationId="{3CB29464-3698-320D-2931-8EA4485C921A}"/>
          </ac:spMkLst>
        </pc:spChg>
        <pc:spChg chg="mod">
          <ac:chgData name="Loic GUERIN" userId="c317bc51737383d6" providerId="LiveId" clId="{91A30E5A-7457-4687-9576-3D9127376602}" dt="2024-05-25T11:19:46.792" v="4042" actId="313"/>
          <ac:spMkLst>
            <pc:docMk/>
            <pc:sldMk cId="246419022" sldId="293"/>
            <ac:spMk id="3" creationId="{3F1C55FA-1845-24D8-7EA6-598582F333FC}"/>
          </ac:spMkLst>
        </pc:spChg>
        <pc:spChg chg="mod">
          <ac:chgData name="Loic GUERIN" userId="c317bc51737383d6" providerId="LiveId" clId="{91A30E5A-7457-4687-9576-3D9127376602}" dt="2024-05-07T11:16:13.559" v="676" actId="20577"/>
          <ac:spMkLst>
            <pc:docMk/>
            <pc:sldMk cId="246419022" sldId="293"/>
            <ac:spMk id="4" creationId="{93AC0130-B8DB-BBE7-4563-7F0DDA29A624}"/>
          </ac:spMkLst>
        </pc:spChg>
        <pc:graphicFrameChg chg="add del modGraphic">
          <ac:chgData name="Loic GUERIN" userId="c317bc51737383d6" providerId="LiveId" clId="{91A30E5A-7457-4687-9576-3D9127376602}" dt="2024-05-07T11:19:59.608" v="735" actId="3680"/>
          <ac:graphicFrameMkLst>
            <pc:docMk/>
            <pc:sldMk cId="246419022" sldId="293"/>
            <ac:graphicFrameMk id="6" creationId="{88327A52-8D61-397D-75F5-27F1F2B589CA}"/>
          </ac:graphicFrameMkLst>
        </pc:graphicFrameChg>
        <pc:picChg chg="add mod">
          <ac:chgData name="Loic GUERIN" userId="c317bc51737383d6" providerId="LiveId" clId="{91A30E5A-7457-4687-9576-3D9127376602}" dt="2024-05-07T14:13:55.649" v="2579"/>
          <ac:picMkLst>
            <pc:docMk/>
            <pc:sldMk cId="246419022" sldId="293"/>
            <ac:picMk id="7" creationId="{E83C757D-6D16-282E-FF1E-3720D0853EFD}"/>
          </ac:picMkLst>
        </pc:picChg>
        <pc:picChg chg="add mod">
          <ac:chgData name="Loic GUERIN" userId="c317bc51737383d6" providerId="LiveId" clId="{91A30E5A-7457-4687-9576-3D9127376602}" dt="2024-05-07T14:14:38.076" v="2586"/>
          <ac:picMkLst>
            <pc:docMk/>
            <pc:sldMk cId="246419022" sldId="293"/>
            <ac:picMk id="8" creationId="{A7C08CE1-C8B5-2EC7-3746-7F25E4BF3902}"/>
          </ac:picMkLst>
        </pc:picChg>
      </pc:sldChg>
      <pc:sldChg chg="addSp modSp new mod ord modNotesTx">
        <pc:chgData name="Loic GUERIN" userId="c317bc51737383d6" providerId="LiveId" clId="{91A30E5A-7457-4687-9576-3D9127376602}" dt="2024-06-02T14:59:30.076" v="4342" actId="6549"/>
        <pc:sldMkLst>
          <pc:docMk/>
          <pc:sldMk cId="2328357838" sldId="294"/>
        </pc:sldMkLst>
        <pc:spChg chg="mod">
          <ac:chgData name="Loic GUERIN" userId="c317bc51737383d6" providerId="LiveId" clId="{91A30E5A-7457-4687-9576-3D9127376602}" dt="2024-05-10T10:40:58.603" v="2934" actId="20577"/>
          <ac:spMkLst>
            <pc:docMk/>
            <pc:sldMk cId="2328357838" sldId="294"/>
            <ac:spMk id="2" creationId="{0BA27195-0A06-7529-AA6D-8C70031A0FB2}"/>
          </ac:spMkLst>
        </pc:spChg>
        <pc:spChg chg="mod">
          <ac:chgData name="Loic GUERIN" userId="c317bc51737383d6" providerId="LiveId" clId="{91A30E5A-7457-4687-9576-3D9127376602}" dt="2024-05-10T10:40:41.839" v="2929" actId="27636"/>
          <ac:spMkLst>
            <pc:docMk/>
            <pc:sldMk cId="2328357838" sldId="294"/>
            <ac:spMk id="3" creationId="{50717CF8-3617-7AD0-84E6-645FDC54C9FC}"/>
          </ac:spMkLst>
        </pc:spChg>
        <pc:spChg chg="mod">
          <ac:chgData name="Loic GUERIN" userId="c317bc51737383d6" providerId="LiveId" clId="{91A30E5A-7457-4687-9576-3D9127376602}" dt="2024-05-07T12:50:00.812" v="2243" actId="20577"/>
          <ac:spMkLst>
            <pc:docMk/>
            <pc:sldMk cId="2328357838" sldId="294"/>
            <ac:spMk id="4" creationId="{8577BEB0-EC18-B293-FC69-1F2CABF0219D}"/>
          </ac:spMkLst>
        </pc:spChg>
        <pc:picChg chg="add mod">
          <ac:chgData name="Loic GUERIN" userId="c317bc51737383d6" providerId="LiveId" clId="{91A30E5A-7457-4687-9576-3D9127376602}" dt="2024-05-07T14:14:08.630" v="2582"/>
          <ac:picMkLst>
            <pc:docMk/>
            <pc:sldMk cId="2328357838" sldId="294"/>
            <ac:picMk id="6" creationId="{638CB892-D59B-8F61-97D0-0335A17A6F32}"/>
          </ac:picMkLst>
        </pc:picChg>
        <pc:picChg chg="add mod">
          <ac:chgData name="Loic GUERIN" userId="c317bc51737383d6" providerId="LiveId" clId="{91A30E5A-7457-4687-9576-3D9127376602}" dt="2024-05-07T14:14:23.417" v="2583"/>
          <ac:picMkLst>
            <pc:docMk/>
            <pc:sldMk cId="2328357838" sldId="294"/>
            <ac:picMk id="7" creationId="{993B692C-D2F8-17E7-548F-CC1F9A08EF5C}"/>
          </ac:picMkLst>
        </pc:picChg>
      </pc:sldChg>
      <pc:sldChg chg="modSp new mod modNotesTx">
        <pc:chgData name="Loic GUERIN" userId="c317bc51737383d6" providerId="LiveId" clId="{91A30E5A-7457-4687-9576-3D9127376602}" dt="2024-06-02T14:55:19.147" v="4325" actId="20577"/>
        <pc:sldMkLst>
          <pc:docMk/>
          <pc:sldMk cId="3313573616" sldId="295"/>
        </pc:sldMkLst>
        <pc:spChg chg="mod">
          <ac:chgData name="Loic GUERIN" userId="c317bc51737383d6" providerId="LiveId" clId="{91A30E5A-7457-4687-9576-3D9127376602}" dt="2024-05-07T11:41:37.522" v="967" actId="122"/>
          <ac:spMkLst>
            <pc:docMk/>
            <pc:sldMk cId="3313573616" sldId="295"/>
            <ac:spMk id="2" creationId="{B811D555-7A82-3428-684C-C20652687F7F}"/>
          </ac:spMkLst>
        </pc:spChg>
        <pc:spChg chg="mod">
          <ac:chgData name="Loic GUERIN" userId="c317bc51737383d6" providerId="LiveId" clId="{91A30E5A-7457-4687-9576-3D9127376602}" dt="2024-05-07T12:12:16.827" v="1374" actId="14100"/>
          <ac:spMkLst>
            <pc:docMk/>
            <pc:sldMk cId="3313573616" sldId="295"/>
            <ac:spMk id="3" creationId="{B6175DBA-7BFA-367C-EFFE-FF62145D1683}"/>
          </ac:spMkLst>
        </pc:spChg>
      </pc:sldChg>
      <pc:sldChg chg="addSp modSp new mod ord modNotesTx">
        <pc:chgData name="Loic GUERIN" userId="c317bc51737383d6" providerId="LiveId" clId="{91A30E5A-7457-4687-9576-3D9127376602}" dt="2024-05-27T12:50:29.873" v="4263" actId="20577"/>
        <pc:sldMkLst>
          <pc:docMk/>
          <pc:sldMk cId="3416876676" sldId="296"/>
        </pc:sldMkLst>
        <pc:spChg chg="mod">
          <ac:chgData name="Loic GUERIN" userId="c317bc51737383d6" providerId="LiveId" clId="{91A30E5A-7457-4687-9576-3D9127376602}" dt="2024-05-07T11:46:36.045" v="1090" actId="20577"/>
          <ac:spMkLst>
            <pc:docMk/>
            <pc:sldMk cId="3416876676" sldId="296"/>
            <ac:spMk id="2" creationId="{E7C176F4-25F9-5F52-2745-1903B8D5B39F}"/>
          </ac:spMkLst>
        </pc:spChg>
        <pc:spChg chg="mod">
          <ac:chgData name="Loic GUERIN" userId="c317bc51737383d6" providerId="LiveId" clId="{91A30E5A-7457-4687-9576-3D9127376602}" dt="2024-05-27T12:50:14.259" v="4261" actId="20577"/>
          <ac:spMkLst>
            <pc:docMk/>
            <pc:sldMk cId="3416876676" sldId="296"/>
            <ac:spMk id="3" creationId="{85ECCE45-6094-B413-CCBC-ADBF3A738815}"/>
          </ac:spMkLst>
        </pc:spChg>
        <pc:spChg chg="mod">
          <ac:chgData name="Loic GUERIN" userId="c317bc51737383d6" providerId="LiveId" clId="{91A30E5A-7457-4687-9576-3D9127376602}" dt="2024-05-07T11:49:14.572" v="1232" actId="20577"/>
          <ac:spMkLst>
            <pc:docMk/>
            <pc:sldMk cId="3416876676" sldId="296"/>
            <ac:spMk id="4" creationId="{9D6BBE96-F2A8-1C59-0160-568ECFEDA4FD}"/>
          </ac:spMkLst>
        </pc:spChg>
        <pc:picChg chg="add mod">
          <ac:chgData name="Loic GUERIN" userId="c317bc51737383d6" providerId="LiveId" clId="{91A30E5A-7457-4687-9576-3D9127376602}" dt="2024-05-07T14:14:01.990" v="2580"/>
          <ac:picMkLst>
            <pc:docMk/>
            <pc:sldMk cId="3416876676" sldId="296"/>
            <ac:picMk id="6" creationId="{FBD86F81-A960-909E-F8CE-5AB7E1DD0535}"/>
          </ac:picMkLst>
        </pc:picChg>
        <pc:picChg chg="add mod">
          <ac:chgData name="Loic GUERIN" userId="c317bc51737383d6" providerId="LiveId" clId="{91A30E5A-7457-4687-9576-3D9127376602}" dt="2024-05-07T14:14:31.174" v="2585"/>
          <ac:picMkLst>
            <pc:docMk/>
            <pc:sldMk cId="3416876676" sldId="296"/>
            <ac:picMk id="7" creationId="{EC575360-8B14-9D49-304F-062EC48AD62A}"/>
          </ac:picMkLst>
        </pc:picChg>
      </pc:sldChg>
      <pc:sldChg chg="modSp new mod">
        <pc:chgData name="Loic GUERIN" userId="c317bc51737383d6" providerId="LiveId" clId="{91A30E5A-7457-4687-9576-3D9127376602}" dt="2024-05-25T11:11:44.689" v="4020" actId="20577"/>
        <pc:sldMkLst>
          <pc:docMk/>
          <pc:sldMk cId="1774438271" sldId="297"/>
        </pc:sldMkLst>
        <pc:spChg chg="mod">
          <ac:chgData name="Loic GUERIN" userId="c317bc51737383d6" providerId="LiveId" clId="{91A30E5A-7457-4687-9576-3D9127376602}" dt="2024-05-09T11:03:14.625" v="2877" actId="20577"/>
          <ac:spMkLst>
            <pc:docMk/>
            <pc:sldMk cId="1774438271" sldId="297"/>
            <ac:spMk id="2" creationId="{8E555145-12B3-D3EF-F6FD-EBDAD555EB52}"/>
          </ac:spMkLst>
        </pc:spChg>
        <pc:spChg chg="mod">
          <ac:chgData name="Loic GUERIN" userId="c317bc51737383d6" providerId="LiveId" clId="{91A30E5A-7457-4687-9576-3D9127376602}" dt="2024-05-25T11:11:44.689" v="4020" actId="20577"/>
          <ac:spMkLst>
            <pc:docMk/>
            <pc:sldMk cId="1774438271" sldId="297"/>
            <ac:spMk id="3" creationId="{3D9832B4-B89C-8CA5-A4AC-C816816097FE}"/>
          </ac:spMkLst>
        </pc:spChg>
      </pc:sldChg>
      <pc:sldChg chg="modSp new del mod modNotesTx">
        <pc:chgData name="Loic GUERIN" userId="c317bc51737383d6" providerId="LiveId" clId="{91A30E5A-7457-4687-9576-3D9127376602}" dt="2024-05-07T14:13:33.833" v="2578" actId="47"/>
        <pc:sldMkLst>
          <pc:docMk/>
          <pc:sldMk cId="3787435293" sldId="297"/>
        </pc:sldMkLst>
        <pc:spChg chg="mod">
          <ac:chgData name="Loic GUERIN" userId="c317bc51737383d6" providerId="LiveId" clId="{91A30E5A-7457-4687-9576-3D9127376602}" dt="2024-05-07T13:14:07.037" v="2577" actId="5793"/>
          <ac:spMkLst>
            <pc:docMk/>
            <pc:sldMk cId="3787435293" sldId="297"/>
            <ac:spMk id="3" creationId="{977083B2-D794-4661-69E7-009E82A3B6C4}"/>
          </ac:spMkLst>
        </pc:spChg>
      </pc:sldChg>
      <pc:sldChg chg="addSp modSp new mod modNotesTx">
        <pc:chgData name="Loic GUERIN" userId="c317bc51737383d6" providerId="LiveId" clId="{91A30E5A-7457-4687-9576-3D9127376602}" dt="2024-05-25T11:23:26.638" v="4092" actId="20577"/>
        <pc:sldMkLst>
          <pc:docMk/>
          <pc:sldMk cId="4284022747" sldId="298"/>
        </pc:sldMkLst>
        <pc:spChg chg="mod">
          <ac:chgData name="Loic GUERIN" userId="c317bc51737383d6" providerId="LiveId" clId="{91A30E5A-7457-4687-9576-3D9127376602}" dt="2024-05-11T17:32:58.627" v="3517" actId="20577"/>
          <ac:spMkLst>
            <pc:docMk/>
            <pc:sldMk cId="4284022747" sldId="298"/>
            <ac:spMk id="2" creationId="{B3CE3A30-FB1C-2C5B-3FD2-A22A0D408403}"/>
          </ac:spMkLst>
        </pc:spChg>
        <pc:spChg chg="mod">
          <ac:chgData name="Loic GUERIN" userId="c317bc51737383d6" providerId="LiveId" clId="{91A30E5A-7457-4687-9576-3D9127376602}" dt="2024-05-25T11:23:26.638" v="4092" actId="20577"/>
          <ac:spMkLst>
            <pc:docMk/>
            <pc:sldMk cId="4284022747" sldId="298"/>
            <ac:spMk id="3" creationId="{24B290A2-2C35-E9E3-38BA-75B48DB6399F}"/>
          </ac:spMkLst>
        </pc:spChg>
        <pc:picChg chg="add mod">
          <ac:chgData name="Loic GUERIN" userId="c317bc51737383d6" providerId="LiveId" clId="{91A30E5A-7457-4687-9576-3D9127376602}" dt="2024-05-11T17:16:45.566" v="3385"/>
          <ac:picMkLst>
            <pc:docMk/>
            <pc:sldMk cId="4284022747" sldId="298"/>
            <ac:picMk id="5" creationId="{00270C0C-75BD-F143-9887-FAFFCED4F68C}"/>
          </ac:picMkLst>
        </pc:picChg>
        <pc:picChg chg="add mod">
          <ac:chgData name="Loic GUERIN" userId="c317bc51737383d6" providerId="LiveId" clId="{91A30E5A-7457-4687-9576-3D9127376602}" dt="2024-05-11T17:17:01.618" v="3386"/>
          <ac:picMkLst>
            <pc:docMk/>
            <pc:sldMk cId="4284022747" sldId="298"/>
            <ac:picMk id="6" creationId="{7E02D311-5E30-D5C5-461C-9D8C555C7C50}"/>
          </ac:picMkLst>
        </pc:picChg>
      </pc:sldChg>
      <pc:sldChg chg="addSp modSp new mod modNotesTx">
        <pc:chgData name="Loic GUERIN" userId="c317bc51737383d6" providerId="LiveId" clId="{91A30E5A-7457-4687-9576-3D9127376602}" dt="2024-06-02T15:01:42.234" v="4424" actId="27636"/>
        <pc:sldMkLst>
          <pc:docMk/>
          <pc:sldMk cId="3433557552" sldId="299"/>
        </pc:sldMkLst>
        <pc:spChg chg="mod">
          <ac:chgData name="Loic GUERIN" userId="c317bc51737383d6" providerId="LiveId" clId="{91A30E5A-7457-4687-9576-3D9127376602}" dt="2024-05-25T11:24:03.176" v="4096" actId="20577"/>
          <ac:spMkLst>
            <pc:docMk/>
            <pc:sldMk cId="3433557552" sldId="299"/>
            <ac:spMk id="2" creationId="{EC34D8C8-69BD-DA71-246D-96E389F0286E}"/>
          </ac:spMkLst>
        </pc:spChg>
        <pc:spChg chg="mod">
          <ac:chgData name="Loic GUERIN" userId="c317bc51737383d6" providerId="LiveId" clId="{91A30E5A-7457-4687-9576-3D9127376602}" dt="2024-06-02T15:01:42.234" v="4424" actId="27636"/>
          <ac:spMkLst>
            <pc:docMk/>
            <pc:sldMk cId="3433557552" sldId="299"/>
            <ac:spMk id="3" creationId="{6BECD34A-A7E8-6A64-1B71-57AE32953E6D}"/>
          </ac:spMkLst>
        </pc:spChg>
        <pc:picChg chg="add mod">
          <ac:chgData name="Loic GUERIN" userId="c317bc51737383d6" providerId="LiveId" clId="{91A30E5A-7457-4687-9576-3D9127376602}" dt="2024-05-11T17:17:20.389" v="3388"/>
          <ac:picMkLst>
            <pc:docMk/>
            <pc:sldMk cId="3433557552" sldId="299"/>
            <ac:picMk id="5" creationId="{A3A2026A-E74B-CCB8-3BBF-4E21DBE38395}"/>
          </ac:picMkLst>
        </pc:picChg>
        <pc:picChg chg="add mod">
          <ac:chgData name="Loic GUERIN" userId="c317bc51737383d6" providerId="LiveId" clId="{91A30E5A-7457-4687-9576-3D9127376602}" dt="2024-05-11T17:17:31.594" v="3389"/>
          <ac:picMkLst>
            <pc:docMk/>
            <pc:sldMk cId="3433557552" sldId="299"/>
            <ac:picMk id="6" creationId="{076336DF-2C03-CB43-00D4-72D8DBBBB0F7}"/>
          </ac:picMkLst>
        </pc:picChg>
      </pc:sldChg>
      <pc:sldChg chg="addSp modSp new mod">
        <pc:chgData name="Loic GUERIN" userId="c317bc51737383d6" providerId="LiveId" clId="{91A30E5A-7457-4687-9576-3D9127376602}" dt="2024-05-27T12:49:06.889" v="4258" actId="6549"/>
        <pc:sldMkLst>
          <pc:docMk/>
          <pc:sldMk cId="555158240" sldId="300"/>
        </pc:sldMkLst>
        <pc:spChg chg="mod">
          <ac:chgData name="Loic GUERIN" userId="c317bc51737383d6" providerId="LiveId" clId="{91A30E5A-7457-4687-9576-3D9127376602}" dt="2024-05-27T12:48:17.583" v="4243" actId="14100"/>
          <ac:spMkLst>
            <pc:docMk/>
            <pc:sldMk cId="555158240" sldId="300"/>
            <ac:spMk id="2" creationId="{D4CC5B88-5F00-0104-38C7-28529097B964}"/>
          </ac:spMkLst>
        </pc:spChg>
        <pc:spChg chg="mod">
          <ac:chgData name="Loic GUERIN" userId="c317bc51737383d6" providerId="LiveId" clId="{91A30E5A-7457-4687-9576-3D9127376602}" dt="2024-05-27T12:49:06.889" v="4258" actId="6549"/>
          <ac:spMkLst>
            <pc:docMk/>
            <pc:sldMk cId="555158240" sldId="300"/>
            <ac:spMk id="3" creationId="{7F206118-81FE-8BB4-72A9-FF2BD6292C7D}"/>
          </ac:spMkLst>
        </pc:spChg>
        <pc:picChg chg="add mod">
          <ac:chgData name="Loic GUERIN" userId="c317bc51737383d6" providerId="LiveId" clId="{91A30E5A-7457-4687-9576-3D9127376602}" dt="2024-05-27T12:47:45.093" v="4241"/>
          <ac:picMkLst>
            <pc:docMk/>
            <pc:sldMk cId="555158240" sldId="300"/>
            <ac:picMk id="5" creationId="{9AF0DAED-DC28-2429-30EC-DB842F643CF1}"/>
          </ac:picMkLst>
        </pc:picChg>
        <pc:picChg chg="add mod">
          <ac:chgData name="Loic GUERIN" userId="c317bc51737383d6" providerId="LiveId" clId="{91A30E5A-7457-4687-9576-3D9127376602}" dt="2024-05-27T12:47:56.276" v="4242"/>
          <ac:picMkLst>
            <pc:docMk/>
            <pc:sldMk cId="555158240" sldId="300"/>
            <ac:picMk id="6" creationId="{BC492F38-F358-4D14-230E-8C55D250708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C2A301B-065B-4D82-94C5-2C5B2D7FA76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36C25ED-7171-4DBD-86DB-D1AC977B82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D830C9-F8DD-4FA2-9AFE-6CAE11795BFD}" type="datetimeFigureOut">
              <a:rPr lang="fr-FR" smtClean="0"/>
              <a:t>13/09/2024</a:t>
            </a:fld>
            <a:endParaRPr lang="fr-FR"/>
          </a:p>
        </p:txBody>
      </p:sp>
      <p:sp>
        <p:nvSpPr>
          <p:cNvPr id="4" name="Espace réservé du pied de page 3">
            <a:extLst>
              <a:ext uri="{FF2B5EF4-FFF2-40B4-BE49-F238E27FC236}">
                <a16:creationId xmlns:a16="http://schemas.microsoft.com/office/drawing/2014/main" id="{A11123FB-A5E1-481A-9F24-E834360EF1F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B0CE165-D9D8-464E-B737-2D0E05650D5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9A178D-2135-445B-8E1C-3B9650FC67A2}" type="slidenum">
              <a:rPr lang="fr-FR" smtClean="0"/>
              <a:t>‹N°›</a:t>
            </a:fld>
            <a:endParaRPr lang="fr-FR"/>
          </a:p>
        </p:txBody>
      </p:sp>
    </p:spTree>
    <p:extLst>
      <p:ext uri="{BB962C8B-B14F-4D97-AF65-F5344CB8AC3E}">
        <p14:creationId xmlns:p14="http://schemas.microsoft.com/office/powerpoint/2010/main" val="2314643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F9131-3D0D-4F44-B594-F9D6BB765F28}" type="datetimeFigureOut">
              <a:rPr lang="fr-FR" smtClean="0"/>
              <a:t>13/09/2024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50629-937E-41F6-862B-3EDCF9AD28FE}" type="slidenum">
              <a:rPr lang="fr-FR" smtClean="0"/>
              <a:t>‹N°›</a:t>
            </a:fld>
            <a:endParaRPr lang="fr-FR"/>
          </a:p>
        </p:txBody>
      </p:sp>
    </p:spTree>
    <p:extLst>
      <p:ext uri="{BB962C8B-B14F-4D97-AF65-F5344CB8AC3E}">
        <p14:creationId xmlns:p14="http://schemas.microsoft.com/office/powerpoint/2010/main" val="23671733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fr-FR" dirty="0"/>
          </a:p>
        </p:txBody>
      </p:sp>
      <p:sp>
        <p:nvSpPr>
          <p:cNvPr id="4" name="Espace réservé du numéro de diapositive 3"/>
          <p:cNvSpPr>
            <a:spLocks noGrp="1"/>
          </p:cNvSpPr>
          <p:nvPr>
            <p:ph type="sldNum" sz="quarter" idx="10"/>
          </p:nvPr>
        </p:nvSpPr>
        <p:spPr/>
        <p:txBody>
          <a:bodyPr/>
          <a:lstStyle/>
          <a:p>
            <a:fld id="{D62D56D2-939A-471C-AAC8-19B0D836445E}" type="slidenum">
              <a:rPr lang="fr-FR" smtClean="0"/>
              <a:t>1</a:t>
            </a:fld>
            <a:endParaRPr lang="fr-FR"/>
          </a:p>
        </p:txBody>
      </p:sp>
    </p:spTree>
    <p:extLst>
      <p:ext uri="{BB962C8B-B14F-4D97-AF65-F5344CB8AC3E}">
        <p14:creationId xmlns:p14="http://schemas.microsoft.com/office/powerpoint/2010/main" val="61466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Les affaires de traite, par leur nature, ont toutes chances d’entraîner d’autres infractions. Ces infractions peuvent faire partie intégrante du mécanisme de la traite des personnes et peuvent être utilisées pour établir qu’un élément d’une infraction relative à la traite des personnes a été commis. Elles peuvent aussi faire l’objet d’inculpations distinctes ou être utilisées comme chefs d’accusation alternatifs, selon le système judiciaire considéré. On peut également </a:t>
            </a:r>
            <a:r>
              <a:rPr lang="fr-FR" sz="1800" b="0" i="0" u="none" strike="noStrike" baseline="0" dirty="0" err="1">
                <a:latin typeface="MinisterEFOP-Book"/>
              </a:rPr>
              <a:t>lesdésigner</a:t>
            </a:r>
            <a:r>
              <a:rPr lang="fr-FR" sz="1800" b="0" i="0" u="none" strike="noStrike" baseline="0" dirty="0">
                <a:latin typeface="MinisterEFOP-Book"/>
              </a:rPr>
              <a:t> comme des infractions sous-jacentes à la traite</a:t>
            </a:r>
            <a:r>
              <a:rPr lang="fr-FR" sz="1800" b="0" i="0" u="none" strike="noStrike" baseline="0">
                <a:latin typeface="MinisterEFOP-Book"/>
              </a:rPr>
              <a:t>. </a:t>
            </a:r>
          </a:p>
          <a:p>
            <a:pPr algn="l"/>
            <a:r>
              <a:rPr lang="fr-FR" sz="1800" b="0" i="0" u="none" strike="noStrike" baseline="0">
                <a:latin typeface="MinisterEFOP-Book"/>
              </a:rPr>
              <a:t>D’autres </a:t>
            </a:r>
            <a:r>
              <a:rPr lang="fr-FR" sz="1800" b="0" i="0" u="none" strike="noStrike" baseline="0" dirty="0">
                <a:latin typeface="MinisterEFOP-Book"/>
              </a:rPr>
              <a:t>infractions peuvent être commises contre la victime de la traite ou d’autres personnes, sans toutefois être parties intégrantes de l’infraction en matière de traite des personnes.</a:t>
            </a:r>
          </a:p>
          <a:p>
            <a:pPr algn="l"/>
            <a:r>
              <a:rPr lang="fr-FR" sz="1800" b="0" i="0" u="none" strike="noStrike" baseline="0" dirty="0">
                <a:latin typeface="MinisterEFOP-Book"/>
              </a:rPr>
              <a:t>Elles devraient faire l’objet d’inculpations distinctes.</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14</a:t>
            </a:fld>
            <a:endParaRPr lang="fr-FR"/>
          </a:p>
        </p:txBody>
      </p:sp>
    </p:spTree>
    <p:extLst>
      <p:ext uri="{BB962C8B-B14F-4D97-AF65-F5344CB8AC3E}">
        <p14:creationId xmlns:p14="http://schemas.microsoft.com/office/powerpoint/2010/main" val="3450138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0" i="1" u="none" strike="noStrike" baseline="0" dirty="0">
                <a:latin typeface="GillSansStd-Italic"/>
              </a:rPr>
              <a:t>) </a:t>
            </a:r>
            <a:r>
              <a:rPr lang="fr-FR" sz="1200" b="0" i="0" u="none" strike="noStrike" baseline="0" dirty="0">
                <a:latin typeface="GillSansStd"/>
              </a:rPr>
              <a:t>L’expression “traite des personnes” désigne le recrutement, le transport, le transfert, l’hébergement ou l’accueil de personnes, par la menace de recours ou le recours à la force ou à d’autres formes de contrainte, par enlèvement, fraude, tromperie, abus d’autorité ou d’une situation de vulnérabilité, ou par l’offre ou l’acceptation de paiements ou d’avantages pour obtenir le consentement d’une personne ayant autorité sur une autre aux fins d’exploitation. </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15</a:t>
            </a:fld>
            <a:endParaRPr lang="fr-FR"/>
          </a:p>
        </p:txBody>
      </p:sp>
    </p:spTree>
    <p:extLst>
      <p:ext uri="{BB962C8B-B14F-4D97-AF65-F5344CB8AC3E}">
        <p14:creationId xmlns:p14="http://schemas.microsoft.com/office/powerpoint/2010/main" val="320929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C350629-937E-41F6-862B-3EDCF9AD28FE}" type="slidenum">
              <a:rPr lang="fr-FR" smtClean="0"/>
              <a:t>16</a:t>
            </a:fld>
            <a:endParaRPr lang="fr-FR"/>
          </a:p>
        </p:txBody>
      </p:sp>
    </p:spTree>
    <p:extLst>
      <p:ext uri="{BB962C8B-B14F-4D97-AF65-F5344CB8AC3E}">
        <p14:creationId xmlns:p14="http://schemas.microsoft.com/office/powerpoint/2010/main" val="1039467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sz="1800" b="0" i="0" u="none" strike="noStrike" baseline="0" dirty="0">
                <a:latin typeface="ACaslonPro-Regular"/>
              </a:rPr>
              <a:t>En pratique, les enquêtes concernant ces deux types d’infractions peuvent se chevaucher. Par exemple, ce qui peut commencer comme une affaire de trafic illicite de migrants peut se </a:t>
            </a:r>
            <a:r>
              <a:rPr lang="fr-FR" sz="1800" b="0" i="0" u="none" strike="noStrike" baseline="0" dirty="0" err="1">
                <a:latin typeface="ACaslonPro-Regular"/>
              </a:rPr>
              <a:t>transformeren</a:t>
            </a:r>
            <a:r>
              <a:rPr lang="fr-FR" sz="1800" b="0" i="0" u="none" strike="noStrike" baseline="0" dirty="0">
                <a:latin typeface="ACaslonPro-Regular"/>
              </a:rPr>
              <a:t> une affaire de traite des personnes. De fait, les migrants objet d’un trafic illicite sont extrêmement vulnérables au risque de devenir victimes de la traite. De plus, certains délinquants impliqués dans le trafic de migrants peuvent aussi se livrer à la traite des personnes. Néanmoins, les éléments constitutifs de ces deux infractions sont différents.</a:t>
            </a:r>
            <a:endParaRPr lang="fr-FR" dirty="0"/>
          </a:p>
        </p:txBody>
      </p:sp>
      <p:sp>
        <p:nvSpPr>
          <p:cNvPr id="4" name="Espace réservé du numéro de diapositive 3"/>
          <p:cNvSpPr>
            <a:spLocks noGrp="1"/>
          </p:cNvSpPr>
          <p:nvPr>
            <p:ph type="sldNum" sz="quarter" idx="10"/>
          </p:nvPr>
        </p:nvSpPr>
        <p:spPr/>
        <p:txBody>
          <a:bodyPr/>
          <a:lstStyle/>
          <a:p>
            <a:fld id="{BC350629-937E-41F6-862B-3EDCF9AD28FE}" type="slidenum">
              <a:rPr lang="fr-FR" smtClean="0"/>
              <a:t>2</a:t>
            </a:fld>
            <a:endParaRPr lang="fr-FR"/>
          </a:p>
        </p:txBody>
      </p:sp>
    </p:spTree>
    <p:extLst>
      <p:ext uri="{BB962C8B-B14F-4D97-AF65-F5344CB8AC3E}">
        <p14:creationId xmlns:p14="http://schemas.microsoft.com/office/powerpoint/2010/main" val="3205807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Pour </a:t>
            </a:r>
            <a:r>
              <a:rPr lang="en-GB" dirty="0" err="1"/>
              <a:t>autant</a:t>
            </a:r>
            <a:r>
              <a:rPr lang="en-GB" dirty="0"/>
              <a:t> les </a:t>
            </a:r>
            <a:r>
              <a:rPr lang="en-GB" dirty="0" err="1"/>
              <a:t>phénomènes</a:t>
            </a:r>
            <a:r>
              <a:rPr lang="en-GB" dirty="0"/>
              <a:t> de </a:t>
            </a:r>
            <a:r>
              <a:rPr lang="en-GB" dirty="0" err="1"/>
              <a:t>traite</a:t>
            </a:r>
            <a:r>
              <a:rPr lang="en-GB" dirty="0"/>
              <a:t> </a:t>
            </a:r>
            <a:r>
              <a:rPr lang="en-GB" dirty="0" err="1"/>
              <a:t>peuvent</a:t>
            </a:r>
            <a:r>
              <a:rPr lang="en-GB" dirty="0"/>
              <a:t> </a:t>
            </a:r>
            <a:r>
              <a:rPr lang="en-GB" dirty="0" err="1"/>
              <a:t>être</a:t>
            </a:r>
            <a:r>
              <a:rPr lang="en-GB" dirty="0"/>
              <a:t> </a:t>
            </a:r>
            <a:r>
              <a:rPr lang="en-GB" dirty="0" err="1"/>
              <a:t>internesà</a:t>
            </a:r>
            <a:r>
              <a:rPr lang="en-GB" dirty="0"/>
              <a:t> un Etat. La </a:t>
            </a:r>
            <a:r>
              <a:rPr lang="en-GB" dirty="0" err="1"/>
              <a:t>traite</a:t>
            </a:r>
            <a:r>
              <a:rPr lang="en-GB" dirty="0"/>
              <a:t> </a:t>
            </a:r>
            <a:r>
              <a:rPr lang="en-GB" dirty="0" err="1"/>
              <a:t>n’est</a:t>
            </a:r>
            <a:r>
              <a:rPr lang="en-GB" dirty="0"/>
              <a:t> pas </a:t>
            </a:r>
            <a:r>
              <a:rPr lang="en-GB" dirty="0" err="1"/>
              <a:t>subordonnée</a:t>
            </a:r>
            <a:r>
              <a:rPr lang="en-GB" dirty="0"/>
              <a:t> à un </a:t>
            </a:r>
            <a:r>
              <a:rPr lang="en-GB" dirty="0" err="1"/>
              <a:t>caractère</a:t>
            </a:r>
            <a:r>
              <a:rPr lang="en-GB" dirty="0"/>
              <a:t> </a:t>
            </a:r>
            <a:r>
              <a:rPr lang="en-GB" dirty="0" err="1"/>
              <a:t>transfrontalier</a:t>
            </a:r>
            <a:r>
              <a:rPr lang="en-GB" dirty="0"/>
              <a:t>, </a:t>
            </a:r>
            <a:r>
              <a:rPr lang="en-GB" dirty="0" err="1"/>
              <a:t>mais</a:t>
            </a:r>
            <a:r>
              <a:rPr lang="en-GB" dirty="0"/>
              <a:t> </a:t>
            </a:r>
            <a:r>
              <a:rPr lang="en-GB" dirty="0" err="1"/>
              <a:t>c’est</a:t>
            </a:r>
            <a:r>
              <a:rPr lang="en-GB" dirty="0"/>
              <a:t> </a:t>
            </a:r>
            <a:r>
              <a:rPr lang="en-GB" dirty="0" err="1"/>
              <a:t>ce</a:t>
            </a:r>
            <a:r>
              <a:rPr lang="en-GB" dirty="0"/>
              <a:t> dernier qui </a:t>
            </a:r>
            <a:r>
              <a:rPr lang="en-GB" dirty="0" err="1"/>
              <a:t>permets</a:t>
            </a:r>
            <a:r>
              <a:rPr lang="en-GB" dirty="0"/>
              <a:t> la mise en oeuvre du </a:t>
            </a:r>
            <a:r>
              <a:rPr lang="en-GB" dirty="0" err="1"/>
              <a:t>Protocole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5</a:t>
            </a:fld>
            <a:endParaRPr lang="fr-FR"/>
          </a:p>
        </p:txBody>
      </p:sp>
    </p:spTree>
    <p:extLst>
      <p:ext uri="{BB962C8B-B14F-4D97-AF65-F5344CB8AC3E}">
        <p14:creationId xmlns:p14="http://schemas.microsoft.com/office/powerpoint/2010/main" val="833956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le </a:t>
            </a:r>
            <a:r>
              <a:rPr lang="en-GB" dirty="0" err="1"/>
              <a:t>mécansimes</a:t>
            </a:r>
            <a:r>
              <a:rPr lang="en-GB" dirty="0"/>
              <a:t> de </a:t>
            </a:r>
            <a:r>
              <a:rPr lang="en-GB" dirty="0" err="1"/>
              <a:t>traite</a:t>
            </a:r>
            <a:r>
              <a:rPr lang="en-GB" dirty="0"/>
              <a:t> </a:t>
            </a:r>
            <a:r>
              <a:rPr lang="en-GB" dirty="0" err="1"/>
              <a:t>peut</a:t>
            </a:r>
            <a:r>
              <a:rPr lang="en-GB" dirty="0"/>
              <a:t> </a:t>
            </a:r>
            <a:r>
              <a:rPr lang="en-GB" dirty="0" err="1"/>
              <a:t>exister</a:t>
            </a:r>
            <a:r>
              <a:rPr lang="en-GB" dirty="0"/>
              <a:t> </a:t>
            </a:r>
            <a:r>
              <a:rPr lang="en-GB" dirty="0" err="1"/>
              <a:t>dès</a:t>
            </a:r>
            <a:r>
              <a:rPr lang="en-GB" dirty="0"/>
              <a:t> </a:t>
            </a:r>
            <a:r>
              <a:rPr lang="en-GB" dirty="0" err="1"/>
              <a:t>lors</a:t>
            </a:r>
            <a:r>
              <a:rPr lang="en-GB" dirty="0"/>
              <a:t> </a:t>
            </a:r>
            <a:r>
              <a:rPr lang="en-GB" dirty="0" err="1"/>
              <a:t>qu’il</a:t>
            </a:r>
            <a:r>
              <a:rPr lang="en-GB" dirty="0"/>
              <a:t> y a </a:t>
            </a:r>
            <a:r>
              <a:rPr lang="en-GB" dirty="0" err="1"/>
              <a:t>transfert</a:t>
            </a:r>
            <a:r>
              <a:rPr lang="en-GB" dirty="0"/>
              <a:t>, transport, </a:t>
            </a:r>
            <a:r>
              <a:rPr lang="en-GB" dirty="0" err="1"/>
              <a:t>nul</a:t>
            </a:r>
            <a:r>
              <a:rPr lang="en-GB" dirty="0"/>
              <a:t> </a:t>
            </a:r>
            <a:r>
              <a:rPr lang="en-GB" dirty="0" err="1"/>
              <a:t>besoin</a:t>
            </a:r>
            <a:r>
              <a:rPr lang="en-GB" dirty="0"/>
              <a:t> de passer </a:t>
            </a:r>
            <a:r>
              <a:rPr lang="en-GB" dirty="0" err="1"/>
              <a:t>une</a:t>
            </a:r>
            <a:r>
              <a:rPr lang="en-GB" dirty="0"/>
              <a:t> </a:t>
            </a:r>
            <a:r>
              <a:rPr lang="en-GB" dirty="0" err="1"/>
              <a:t>frontière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6</a:t>
            </a:fld>
            <a:endParaRPr lang="fr-FR"/>
          </a:p>
        </p:txBody>
      </p:sp>
    </p:spTree>
    <p:extLst>
      <p:ext uri="{BB962C8B-B14F-4D97-AF65-F5344CB8AC3E}">
        <p14:creationId xmlns:p14="http://schemas.microsoft.com/office/powerpoint/2010/main" val="172642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Le Protocole relatif à la traite des personnes stipule que le crime de traite des personnes doit être défini par une combinaison de trois éléments constitutifs et non par des composants pris isolément, bien que dans certains cas ces éléments individuels puissent constituer, indépendamment, des infractions pénales. Par exemple, l’acte d’enlèvement ou d’utilisation non consentie de la force (violence) constitueront vraisemblablement des infractions pénales distinctes en vertu de la législation pénale interne.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7</a:t>
            </a:fld>
            <a:endParaRPr lang="fr-FR"/>
          </a:p>
        </p:txBody>
      </p:sp>
    </p:spTree>
    <p:extLst>
      <p:ext uri="{BB962C8B-B14F-4D97-AF65-F5344CB8AC3E}">
        <p14:creationId xmlns:p14="http://schemas.microsoft.com/office/powerpoint/2010/main" val="1622839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Liste non exhaustive</a:t>
            </a:r>
          </a:p>
          <a:p>
            <a:pPr algn="l"/>
            <a:r>
              <a:rPr lang="fr-FR" sz="1800" b="0" i="0" u="none" strike="noStrike" baseline="0" dirty="0">
                <a:latin typeface="MinisterEFOP-Book"/>
              </a:rPr>
              <a:t>Il ne devrait pas être nécessaire que l’exploitation soit effective pour qu’une infraction aux dispositions sur la traite des personnes soit retenue. Le Protocole relatif à la traite des personnes stipule clairement qu’il n’est pas nécessaire que l’exploitation soit effective s’il y a manifestation de l’intention d’exploiter la personne. Il suffit que l’accusé ait commis l’un des actes constitutifs, en faisant usage de l’un des moyens énumérés avec l’objectif ou, en d’autres termes, avec l’intention que la personne concernée soit exploitée.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8</a:t>
            </a:fld>
            <a:endParaRPr lang="fr-FR"/>
          </a:p>
        </p:txBody>
      </p:sp>
    </p:spTree>
    <p:extLst>
      <p:ext uri="{BB962C8B-B14F-4D97-AF65-F5344CB8AC3E}">
        <p14:creationId xmlns:p14="http://schemas.microsoft.com/office/powerpoint/2010/main" val="3448265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dirty="0" err="1"/>
              <a:t>Duperie</a:t>
            </a:r>
            <a:r>
              <a:rPr lang="en-GB" dirty="0"/>
              <a:t>;</a:t>
            </a:r>
            <a:r>
              <a:rPr lang="fr-FR" sz="1800" b="0" i="0" u="none" strike="noStrike" baseline="0" dirty="0">
                <a:latin typeface="MinisterEFOP-Book"/>
              </a:rPr>
              <a:t>. Dans ces circonstances, diverses organisations peuvent naître pour faciliter des migrations légales ou illégales. Il est difficile pour une personne de juger à titre individuel si elle a affaire à des gens qui se préparent à la lancer dans la traite. </a:t>
            </a:r>
            <a:r>
              <a:rPr lang="fr-FR" sz="1800" b="0" i="0" u="none" strike="noStrike" baseline="0" dirty="0">
                <a:latin typeface="GillSansMT"/>
              </a:rPr>
              <a:t>En d’autres termes, l’auteur de l’infraction a aidé ou facilité la commission d’un ou de plusieurs éléments de l’infraction, ou y a contribué.</a:t>
            </a:r>
          </a:p>
          <a:p>
            <a:pPr algn="l"/>
            <a:r>
              <a:rPr lang="fr-FR" sz="1800" b="0" i="0" u="none" strike="noStrike" baseline="0" dirty="0">
                <a:latin typeface="MinisterEFOP-Book"/>
              </a:rPr>
              <a:t>Ex/ annonces de travail dans des pays où il est très difficile d’accéder également, annonces cherchent plutôt des femmes, celles qui offrent des conditions très généreuses ou laissent croire qu’aucun argent n’est nécessaire pour travailler ou pour entrer dans le pays.</a:t>
            </a:r>
          </a:p>
          <a:p>
            <a:pPr algn="l"/>
            <a:r>
              <a:rPr lang="fr-FR" sz="1800" b="0" i="0" u="none" strike="noStrike" baseline="0" dirty="0">
                <a:latin typeface="MinisterEFOP-Book"/>
              </a:rPr>
              <a:t>Séquestration : les indices, verrous à l’</a:t>
            </a:r>
            <a:r>
              <a:rPr lang="fr-FR" sz="1800" b="0" i="0" u="none" strike="noStrike" baseline="0" dirty="0" err="1">
                <a:latin typeface="MinisterEFOP-Book"/>
              </a:rPr>
              <a:t>extétieur</a:t>
            </a:r>
            <a:r>
              <a:rPr lang="fr-FR" sz="1800" b="0" i="0" u="none" strike="noStrike" baseline="0" dirty="0">
                <a:latin typeface="MinisterEFOP-Book"/>
              </a:rPr>
              <a:t> des portes, clôtures,, interdiction de sortir sans chaperon, garde empêchant de sortir </a:t>
            </a:r>
          </a:p>
          <a:p>
            <a:pPr algn="l"/>
            <a:r>
              <a:rPr lang="fr-FR" sz="1800" b="0" i="0" u="none" strike="noStrike" baseline="0" dirty="0">
                <a:latin typeface="MinisterEFOP-Book"/>
              </a:rPr>
              <a:t>Connivence: recevoir un peu d’argent et l’envoyer à sa famille, avoir accepter de transporter de la drogue, avoir honte de sa prostitution, être en séjour irrégulier. personnes réussissent effectivement à envoyer de petites sommes, avec la permission des trafiquants, qui obtiennent ainsi davantage d’obéissance encore et évitent d’éveiller les soupçons</a:t>
            </a:r>
          </a:p>
          <a:p>
            <a:pPr algn="l"/>
            <a:r>
              <a:rPr lang="fr-FR" sz="1800" b="0" i="0" u="none" strike="noStrike" baseline="0" dirty="0">
                <a:latin typeface="MinisterEFOP-Book"/>
              </a:rPr>
              <a:t> </a:t>
            </a:r>
            <a:r>
              <a:rPr lang="fr-FR" sz="1800" b="0" i="0" u="none" strike="noStrike" baseline="0" dirty="0">
                <a:latin typeface="MetaPlusBook-Roman"/>
              </a:rPr>
              <a:t>Les mesures relatives à la non-responsabilité garantissent que les victimes de la traite des personnes ne seront ni poursuivies ni punies pour des infractions qu’elles auraient commises. Les pays suivent deux modèles principaux lorsqu’ils mettent en place le principe de non pénalisation des actes illégaux commis par les victimes de la traite des personnes: le modèle de contrainte et le modèle de causalité. </a:t>
            </a:r>
          </a:p>
          <a:p>
            <a:pPr algn="l"/>
            <a:r>
              <a:rPr lang="fr-FR" sz="1800" b="0" i="0" u="none" strike="noStrike" baseline="0" dirty="0">
                <a:latin typeface="MetaPlusBook-Roman"/>
              </a:rPr>
              <a:t> Dans le modèle de contrainte, la personne a été obligée de commettre les infractions.  D ans le modèle de causalité, l’infraction est directement reliée ou connectée à la traite.</a:t>
            </a:r>
          </a:p>
          <a:p>
            <a:pPr algn="l"/>
            <a:r>
              <a:rPr lang="fr-FR" sz="1800" b="0" i="0" u="none" strike="noStrike" baseline="0" dirty="0">
                <a:latin typeface="MetaPlusBook-Roman"/>
              </a:rPr>
              <a:t>Contrôle relationnel : </a:t>
            </a:r>
            <a:r>
              <a:rPr lang="fr-FR" sz="1800" b="0" i="0" u="none" strike="noStrike" baseline="0" dirty="0">
                <a:latin typeface="MinisterEFOP-Book"/>
              </a:rPr>
              <a:t>Le contrôle relationnel hommes-femmes, aux fins de la traite des personnes, ressemble souvent beaucoup à certaines formes de mauvais traitements familiaux et peut mimer des attitudes acceptables dans une société donnée entre les genres, ou leurs rôles ou comportements respectifs. Les victimes peuvent être vulnérables à ce type de contrôle si elles ont subi d’autres abus relationnels dans leur passé. </a:t>
            </a:r>
          </a:p>
          <a:p>
            <a:pPr algn="l"/>
            <a:r>
              <a:rPr lang="fr-FR" sz="1800" b="0" i="0" u="none" strike="noStrike" baseline="0" dirty="0">
                <a:latin typeface="MinisterEFOP-Book"/>
              </a:rPr>
              <a:t> les personnes entretenant des relations avec les victimes de la traite des personnes peuvent participer à leur exploitation.</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9</a:t>
            </a:fld>
            <a:endParaRPr lang="fr-FR"/>
          </a:p>
        </p:txBody>
      </p:sp>
    </p:spTree>
    <p:extLst>
      <p:ext uri="{BB962C8B-B14F-4D97-AF65-F5344CB8AC3E}">
        <p14:creationId xmlns:p14="http://schemas.microsoft.com/office/powerpoint/2010/main" val="3247884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Elle peut facilement être discréditée,  particulièrement si la scène de crime n’est pas correctement sécurisée et traitée, et si les éléments de preuve matériels ne sont pas collectés, conditionnés, transportés et stockés de </a:t>
            </a:r>
            <a:r>
              <a:rPr lang="en-GB" sz="1800" b="0" i="0" u="none" strike="noStrike" baseline="0" dirty="0">
                <a:latin typeface="MinisterEFOP-Book"/>
              </a:rPr>
              <a:t>manière </a:t>
            </a:r>
            <a:r>
              <a:rPr lang="en-GB" sz="1800" b="0" i="0" u="none" strike="noStrike" baseline="0" dirty="0" err="1">
                <a:latin typeface="MinisterEFOP-Book"/>
              </a:rPr>
              <a:t>appropriée</a:t>
            </a:r>
            <a:r>
              <a:rPr lang="en-GB" sz="1800" b="0" i="0" u="none" strike="noStrike" baseline="0" dirty="0">
                <a:latin typeface="MinisterEFOP-Book"/>
              </a:rPr>
              <a:t>.</a:t>
            </a:r>
          </a:p>
          <a:p>
            <a:pPr algn="l"/>
            <a:r>
              <a:rPr lang="fr-FR" sz="1800" b="0" i="0" u="none" strike="noStrike" baseline="0" dirty="0">
                <a:latin typeface="MinisterEFOP-Book"/>
              </a:rPr>
              <a:t>L’examen de la scène de crime est guidé par un principe fondamental de la criminalistique: tout contact laisse une trace. Tout contact d’une personne avec une autre, d’une personne avec un véhicule ou un lieu, d’un véhicule avec un lieu, etc., et toutes les activités en général laissent des traces: sont incluses aussi les traces (à la fois physiques et électroniques) trouvées dans et sur un équipement électronique.</a:t>
            </a:r>
          </a:p>
          <a:p>
            <a:pPr algn="l"/>
            <a:r>
              <a:rPr lang="fr-FR" sz="1800" b="0" i="0" u="none" strike="noStrike" baseline="0" dirty="0">
                <a:latin typeface="MinisterEFOP-Book"/>
              </a:rPr>
              <a:t>Les moyens d’investigation:</a:t>
            </a:r>
          </a:p>
          <a:p>
            <a:pPr algn="l"/>
            <a:r>
              <a:rPr lang="fr-FR" sz="1800" b="0" i="0" u="none" strike="noStrike" baseline="0" dirty="0">
                <a:latin typeface="MinisterEFOP-Book"/>
              </a:rPr>
              <a:t>- Examen biologique, ADN, </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11</a:t>
            </a:fld>
            <a:endParaRPr lang="fr-FR"/>
          </a:p>
        </p:txBody>
      </p:sp>
    </p:spTree>
    <p:extLst>
      <p:ext uri="{BB962C8B-B14F-4D97-AF65-F5344CB8AC3E}">
        <p14:creationId xmlns:p14="http://schemas.microsoft.com/office/powerpoint/2010/main" val="3021108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fr-FR" sz="1200" b="0" i="0" u="none" strike="noStrike" baseline="0" dirty="0">
                <a:latin typeface="MinisterEFOP-Book"/>
              </a:rPr>
              <a:t>Une évaluation initiale et préalable de la scène de crime est indispensable pour savoir quelle démarche adopter. Il est nécessaire que cette démarche générale reste souple.</a:t>
            </a:r>
          </a:p>
          <a:p>
            <a:pPr algn="l"/>
            <a:r>
              <a:rPr lang="fr-FR" sz="1800" b="1" i="0" u="none" strike="noStrike" baseline="0" dirty="0">
                <a:latin typeface="MetaPlusBold-Roman"/>
              </a:rPr>
              <a:t>Récits des victimes témoins et autres informations</a:t>
            </a:r>
          </a:p>
          <a:p>
            <a:pPr algn="l"/>
            <a:r>
              <a:rPr lang="fr-FR" sz="1800" b="0" i="0" u="none" strike="noStrike" baseline="0" dirty="0">
                <a:latin typeface="MinisterEFOP-Book"/>
              </a:rPr>
              <a:t>Les informations dont vous disposez lorsque vous décidez d’une stratégie concernant les opérations de la police scientifique et technique dans les affaires de traite des personnes peuvent être initialement très confuses, plus encore que dans les affaires criminelles en général. Cela vient, entre autres, de la réponse des victimes à la victimisation (récits variables ou incomplets), de la barrière des langues, de l’identification des suspects seulement par des surnoms et du flou ou de l’imprécision des détails sur les lieux.</a:t>
            </a:r>
            <a:r>
              <a:rPr lang="en-GB" sz="1200" b="0" i="0" u="none" strike="noStrike" baseline="0" dirty="0">
                <a:latin typeface="+mn-lt"/>
              </a:rPr>
              <a:t> </a:t>
            </a:r>
            <a:r>
              <a:rPr lang="fr-FR" sz="1800" b="0" i="0" u="none" strike="noStrike" baseline="0" dirty="0">
                <a:latin typeface="MinisterEFOP-Book"/>
              </a:rPr>
              <a:t>Il est important d’établir l’âge et l’identité d’une personne dont on pense qu’elle est victime de la traite. L’annexe 1, “Techniques médico-légales dans l’évaluation de l’âge”,</a:t>
            </a:r>
          </a:p>
          <a:p>
            <a:pPr algn="l"/>
            <a:r>
              <a:rPr lang="fr-FR" sz="1800" b="0" i="0" u="none" strike="noStrike" baseline="0" dirty="0">
                <a:latin typeface="MinisterEFOP-Book"/>
              </a:rPr>
              <a:t>donne des directives plus précises.</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13</a:t>
            </a:fld>
            <a:endParaRPr lang="fr-FR"/>
          </a:p>
        </p:txBody>
      </p:sp>
    </p:spTree>
    <p:extLst>
      <p:ext uri="{BB962C8B-B14F-4D97-AF65-F5344CB8AC3E}">
        <p14:creationId xmlns:p14="http://schemas.microsoft.com/office/powerpoint/2010/main" val="2897306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401D21BE-6D34-4528-B865-FF40023160EB}"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1873790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1EE3908-B8D4-4F50-A18B-A70C806ACB8D}"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2431757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1614B54-A99A-42AE-80A9-919425A639B9}"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9266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0DA67E4-19D4-43CC-AEE4-859E7D4ACBA3}"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1645171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44F63C3-ECC1-4EE5-823E-8F8690305974}"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4273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52922E2-3D06-4F75-AF98-DFDC2C822304}"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1456960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C30B14D-9625-44F2-ADF4-AF7C50EB2B92}"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3060753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2531C23-9752-4574-B8E1-6AD8A103FC6C}"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1688875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uverture">
    <p:bg>
      <p:bgPr>
        <a:solidFill>
          <a:srgbClr val="273B70"/>
        </a:solidFill>
        <a:effectLst/>
      </p:bgPr>
    </p:bg>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89B20B4D-23E6-F84C-8713-D05F2E28FC9C}"/>
              </a:ext>
            </a:extLst>
          </p:cNvPr>
          <p:cNvPicPr>
            <a:picLocks noChangeAspect="1"/>
          </p:cNvPicPr>
          <p:nvPr userDrawn="1"/>
        </p:nvPicPr>
        <p:blipFill>
          <a:blip r:embed="rId2"/>
          <a:stretch>
            <a:fillRect/>
          </a:stretch>
        </p:blipFill>
        <p:spPr>
          <a:xfrm>
            <a:off x="0" y="4895"/>
            <a:ext cx="12190917" cy="5920496"/>
          </a:xfrm>
          <a:prstGeom prst="rect">
            <a:avLst/>
          </a:prstGeom>
        </p:spPr>
      </p:pic>
      <p:sp>
        <p:nvSpPr>
          <p:cNvPr id="8" name="Subtitle 2"/>
          <p:cNvSpPr>
            <a:spLocks noGrp="1"/>
          </p:cNvSpPr>
          <p:nvPr>
            <p:ph type="subTitle" idx="1"/>
          </p:nvPr>
        </p:nvSpPr>
        <p:spPr>
          <a:xfrm>
            <a:off x="1338412" y="3267704"/>
            <a:ext cx="7820258" cy="1502077"/>
          </a:xfrm>
        </p:spPr>
        <p:txBody>
          <a:bodyPr/>
          <a:lstStyle>
            <a:lvl1pPr marL="0" indent="0" algn="ctr">
              <a:buNone/>
              <a:defRPr sz="2177"/>
            </a:lvl1pPr>
            <a:lvl2pPr marL="414772" indent="0" algn="ctr">
              <a:buNone/>
              <a:defRPr sz="1814"/>
            </a:lvl2pPr>
            <a:lvl3pPr marL="829544" indent="0" algn="ctr">
              <a:buNone/>
              <a:defRPr sz="1633"/>
            </a:lvl3pPr>
            <a:lvl4pPr marL="1244316" indent="0" algn="ctr">
              <a:buNone/>
              <a:defRPr sz="1452"/>
            </a:lvl4pPr>
            <a:lvl5pPr marL="1659087" indent="0" algn="ctr">
              <a:buNone/>
              <a:defRPr sz="1452"/>
            </a:lvl5pPr>
            <a:lvl6pPr marL="2073859" indent="0" algn="ctr">
              <a:buNone/>
              <a:defRPr sz="1452"/>
            </a:lvl6pPr>
            <a:lvl7pPr marL="2488631" indent="0" algn="ctr">
              <a:buNone/>
              <a:defRPr sz="1452"/>
            </a:lvl7pPr>
            <a:lvl8pPr marL="2903403" indent="0" algn="ctr">
              <a:buNone/>
              <a:defRPr sz="1452"/>
            </a:lvl8pPr>
            <a:lvl9pPr marL="3318175" indent="0" algn="ctr">
              <a:buNone/>
              <a:defRPr sz="1452"/>
            </a:lvl9pPr>
          </a:lstStyle>
          <a:p>
            <a:r>
              <a:rPr lang="fr-FR"/>
              <a:t>Cliquez pour modifier le style des sous-titres du masque</a:t>
            </a:r>
            <a:endParaRPr lang="en-US" dirty="0"/>
          </a:p>
        </p:txBody>
      </p:sp>
      <p:pic>
        <p:nvPicPr>
          <p:cNvPr id="21" name="Image 20"/>
          <p:cNvPicPr>
            <a:picLocks noChangeAspect="1"/>
          </p:cNvPicPr>
          <p:nvPr userDrawn="1"/>
        </p:nvPicPr>
        <p:blipFill>
          <a:blip r:embed="rId3"/>
          <a:stretch>
            <a:fillRect/>
          </a:stretch>
        </p:blipFill>
        <p:spPr>
          <a:xfrm>
            <a:off x="2530" y="5925391"/>
            <a:ext cx="12185855" cy="932609"/>
          </a:xfrm>
          <a:prstGeom prst="rect">
            <a:avLst/>
          </a:prstGeom>
        </p:spPr>
      </p:pic>
      <p:sp>
        <p:nvSpPr>
          <p:cNvPr id="13" name="Espace réservé de la date 3"/>
          <p:cNvSpPr txBox="1">
            <a:spLocks/>
          </p:cNvSpPr>
          <p:nvPr userDrawn="1"/>
        </p:nvSpPr>
        <p:spPr>
          <a:xfrm>
            <a:off x="725693" y="6155966"/>
            <a:ext cx="815354" cy="331235"/>
          </a:xfrm>
          <a:prstGeom prst="rect">
            <a:avLst/>
          </a:prstGeom>
        </p:spPr>
        <p:txBody>
          <a:bodyPr vert="horz" lIns="82953" tIns="41476" rIns="82953" bIns="41476" rtlCol="0" anchor="ctr"/>
          <a:lstStyle>
            <a:defPPr>
              <a:defRPr lang="fr-FR"/>
            </a:defPPr>
            <a:lvl1pPr marL="0" algn="l" defTabSz="914400" rtl="0" eaLnBrk="1" latinLnBrk="0" hangingPunct="1">
              <a:defRPr sz="1051" b="1" kern="1200">
                <a:solidFill>
                  <a:srgbClr val="263972"/>
                </a:solidFill>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Expertise France</a:t>
            </a:r>
          </a:p>
        </p:txBody>
      </p:sp>
      <p:sp>
        <p:nvSpPr>
          <p:cNvPr id="15" name="Espace réservé du numéro de diapositive 5"/>
          <p:cNvSpPr txBox="1">
            <a:spLocks/>
          </p:cNvSpPr>
          <p:nvPr userDrawn="1"/>
        </p:nvSpPr>
        <p:spPr>
          <a:xfrm>
            <a:off x="9043266" y="6127936"/>
            <a:ext cx="2407159" cy="391606"/>
          </a:xfrm>
          <a:prstGeom prst="rect">
            <a:avLst/>
          </a:prstGeom>
        </p:spPr>
        <p:txBody>
          <a:bodyPr vert="horz" lIns="82953" tIns="41476" rIns="82953" bIns="41476" rtlCol="0" anchor="ctr"/>
          <a:lstStyle>
            <a:defPPr>
              <a:defRPr lang="fr-FR"/>
            </a:defPPr>
            <a:lvl1pPr marL="0" algn="r" defTabSz="914400" rtl="0" eaLnBrk="1" latinLnBrk="0" hangingPunct="1">
              <a:defRPr lang="fr-FR" sz="1200" b="1" kern="1200" smtClean="0">
                <a:solidFill>
                  <a:srgbClr val="263972"/>
                </a:solidFill>
                <a:effectLst/>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Document confidentiel</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ne peut être reproduit ni diffusé</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sans accord préalable</a:t>
            </a:r>
          </a:p>
        </p:txBody>
      </p:sp>
      <p:sp>
        <p:nvSpPr>
          <p:cNvPr id="20" name="Titre 19"/>
          <p:cNvSpPr>
            <a:spLocks noGrp="1"/>
          </p:cNvSpPr>
          <p:nvPr>
            <p:ph type="title" hasCustomPrompt="1"/>
          </p:nvPr>
        </p:nvSpPr>
        <p:spPr>
          <a:xfrm>
            <a:off x="1003767" y="2112094"/>
            <a:ext cx="7783538" cy="1325563"/>
          </a:xfrm>
        </p:spPr>
        <p:txBody>
          <a:bodyPr/>
          <a:lstStyle>
            <a:lvl1pPr>
              <a:defRPr baseline="0">
                <a:latin typeface="Arial" panose="020B0604020202020204" pitchFamily="34" charset="0"/>
                <a:cs typeface="Arial" panose="020B0604020202020204" pitchFamily="34" charset="0"/>
              </a:defRPr>
            </a:lvl1pPr>
          </a:lstStyle>
          <a:p>
            <a:r>
              <a:rPr lang="fr-FR" dirty="0"/>
              <a:t>Titre de la présentation</a:t>
            </a:r>
          </a:p>
        </p:txBody>
      </p:sp>
      <p:sp>
        <p:nvSpPr>
          <p:cNvPr id="23" name="Espace réservé du texte 22"/>
          <p:cNvSpPr>
            <a:spLocks noGrp="1"/>
          </p:cNvSpPr>
          <p:nvPr>
            <p:ph type="body" sz="quarter" idx="10" hasCustomPrompt="1"/>
          </p:nvPr>
        </p:nvSpPr>
        <p:spPr>
          <a:xfrm>
            <a:off x="1807175" y="6194313"/>
            <a:ext cx="1832137" cy="225432"/>
          </a:xfrm>
        </p:spPr>
        <p:txBody>
          <a:bodyPr/>
          <a:lstStyle>
            <a:lvl1pPr>
              <a:defRPr baseline="0">
                <a:latin typeface="Arial" panose="020B0604020202020204" pitchFamily="34" charset="0"/>
                <a:cs typeface="Arial" panose="020B0604020202020204" pitchFamily="34" charset="0"/>
              </a:defRPr>
            </a:lvl1pPr>
          </a:lstStyle>
          <a:p>
            <a:r>
              <a:rPr lang="fr-FR" sz="816" dirty="0"/>
              <a:t>Présentation Powerpoint </a:t>
            </a:r>
            <a:r>
              <a:rPr lang="fr-FR" sz="816" dirty="0">
                <a:solidFill>
                  <a:srgbClr val="263972"/>
                </a:solidFill>
              </a:rPr>
              <a:t>Mai 2019</a:t>
            </a:r>
            <a:endParaRPr lang="fr-FR" sz="816" dirty="0"/>
          </a:p>
        </p:txBody>
      </p:sp>
      <p:sp>
        <p:nvSpPr>
          <p:cNvPr id="4" name="Rectangle 3"/>
          <p:cNvSpPr/>
          <p:nvPr userDrawn="1"/>
        </p:nvSpPr>
        <p:spPr>
          <a:xfrm>
            <a:off x="1" y="0"/>
            <a:ext cx="12192000" cy="947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9544" rtl="0" eaLnBrk="1" fontAlgn="auto" latinLnBrk="0" hangingPunct="1">
              <a:lnSpc>
                <a:spcPct val="100000"/>
              </a:lnSpc>
              <a:spcBef>
                <a:spcPts val="0"/>
              </a:spcBef>
              <a:spcAft>
                <a:spcPts val="0"/>
              </a:spcAft>
              <a:buClrTx/>
              <a:buSzTx/>
              <a:buFontTx/>
              <a:buNone/>
              <a:tabLst/>
              <a:defRPr/>
            </a:pPr>
            <a:endParaRPr kumimoji="0" lang="fr-FR" sz="1633"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ag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837" y="4895"/>
            <a:ext cx="1308152" cy="942900"/>
          </a:xfrm>
          <a:prstGeom prst="rect">
            <a:avLst/>
          </a:prstGeom>
        </p:spPr>
      </p:pic>
      <p:pic>
        <p:nvPicPr>
          <p:cNvPr id="5" name="Imag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10217" y="0"/>
            <a:ext cx="2258345" cy="919818"/>
          </a:xfrm>
          <a:prstGeom prst="rect">
            <a:avLst/>
          </a:prstGeom>
        </p:spPr>
      </p:pic>
    </p:spTree>
    <p:extLst>
      <p:ext uri="{BB962C8B-B14F-4D97-AF65-F5344CB8AC3E}">
        <p14:creationId xmlns:p14="http://schemas.microsoft.com/office/powerpoint/2010/main" val="2556403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age inter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5" name="Slide Number Placeholder 4"/>
          <p:cNvSpPr>
            <a:spLocks noGrp="1"/>
          </p:cNvSpPr>
          <p:nvPr>
            <p:ph type="sldNum" sz="quarter" idx="12"/>
          </p:nvPr>
        </p:nvSpPr>
        <p:spPr>
          <a:xfrm>
            <a:off x="10906812" y="6375679"/>
            <a:ext cx="523188" cy="345796"/>
          </a:xfrm>
        </p:spPr>
        <p:txBody>
          <a:bodyPr/>
          <a:lstStyle/>
          <a:p>
            <a:fld id="{704DD884-1421-4063-BD41-863B1C173EB3}" type="slidenum">
              <a:rPr lang="fr-FR" smtClean="0"/>
              <a:t>‹N°›</a:t>
            </a:fld>
            <a:endParaRPr lang="fr-FR"/>
          </a:p>
        </p:txBody>
      </p:sp>
      <p:sp>
        <p:nvSpPr>
          <p:cNvPr id="6" name="Espace réservé du pied de page 4">
            <a:extLst>
              <a:ext uri="{FF2B5EF4-FFF2-40B4-BE49-F238E27FC236}">
                <a16:creationId xmlns:a16="http://schemas.microsoft.com/office/drawing/2014/main" id="{98EDD929-02C2-4AE7-86A5-81AFC61A0A86}"/>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pic>
        <p:nvPicPr>
          <p:cNvPr id="10" name="Image 9" descr="Une image contenant clipart&#10;&#10;Description générée avec un niveau de confiance élevé">
            <a:extLst>
              <a:ext uri="{FF2B5EF4-FFF2-40B4-BE49-F238E27FC236}">
                <a16:creationId xmlns:a16="http://schemas.microsoft.com/office/drawing/2014/main" id="{8325D181-5D48-44B8-9B11-363384108F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173" y="6178570"/>
            <a:ext cx="799026" cy="542905"/>
          </a:xfrm>
          <a:prstGeom prst="rect">
            <a:avLst/>
          </a:prstGeom>
        </p:spPr>
      </p:pic>
      <p:pic>
        <p:nvPicPr>
          <p:cNvPr id="12" name="Image 11">
            <a:extLst>
              <a:ext uri="{FF2B5EF4-FFF2-40B4-BE49-F238E27FC236}">
                <a16:creationId xmlns:a16="http://schemas.microsoft.com/office/drawing/2014/main" id="{39BEF09E-FFCA-4E53-B24E-80BF7B8B3F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4806" y="6182936"/>
            <a:ext cx="711468" cy="538540"/>
          </a:xfrm>
          <a:prstGeom prst="rect">
            <a:avLst/>
          </a:prstGeom>
        </p:spPr>
      </p:pic>
      <p:pic>
        <p:nvPicPr>
          <p:cNvPr id="14" name="Image 13" descr="Une image contenant clipart&#10;&#10;Description générée avec un niveau de confiance très élevé">
            <a:extLst>
              <a:ext uri="{FF2B5EF4-FFF2-40B4-BE49-F238E27FC236}">
                <a16:creationId xmlns:a16="http://schemas.microsoft.com/office/drawing/2014/main" id="{AFDF02EA-06BF-44D4-88A8-137678BFFB2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93290" y="6178571"/>
            <a:ext cx="1198940" cy="599470"/>
          </a:xfrm>
          <a:prstGeom prst="rect">
            <a:avLst/>
          </a:prstGeom>
        </p:spPr>
      </p:pic>
      <p:sp>
        <p:nvSpPr>
          <p:cNvPr id="16" name="Espace réservé pour une image  15">
            <a:extLst>
              <a:ext uri="{FF2B5EF4-FFF2-40B4-BE49-F238E27FC236}">
                <a16:creationId xmlns:a16="http://schemas.microsoft.com/office/drawing/2014/main" id="{E027E2BF-1B20-4361-B614-2C147C79A74C}"/>
              </a:ext>
            </a:extLst>
          </p:cNvPr>
          <p:cNvSpPr>
            <a:spLocks noGrp="1"/>
          </p:cNvSpPr>
          <p:nvPr>
            <p:ph type="pic" sz="quarter" idx="14" hasCustomPrompt="1"/>
          </p:nvPr>
        </p:nvSpPr>
        <p:spPr>
          <a:xfrm>
            <a:off x="7796213" y="6284561"/>
            <a:ext cx="2836862" cy="436914"/>
          </a:xfrm>
        </p:spPr>
        <p:txBody>
          <a:bodyPr>
            <a:normAutofit/>
          </a:bodyPr>
          <a:lstStyle>
            <a:lvl1pPr marL="0" indent="0">
              <a:buNone/>
              <a:defRPr sz="1100"/>
            </a:lvl1pPr>
          </a:lstStyle>
          <a:p>
            <a:r>
              <a:rPr lang="fr-FR" dirty="0"/>
              <a:t>AT: </a:t>
            </a:r>
          </a:p>
        </p:txBody>
      </p:sp>
      <p:pic>
        <p:nvPicPr>
          <p:cNvPr id="18" name="Image 17" descr="Une image contenant clipart&#10;&#10;Description générée avec un niveau de confiance élevé">
            <a:extLst>
              <a:ext uri="{FF2B5EF4-FFF2-40B4-BE49-F238E27FC236}">
                <a16:creationId xmlns:a16="http://schemas.microsoft.com/office/drawing/2014/main" id="{F77BF0D1-EF0D-4648-8DEE-CA5DADD7223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626015" y="6307136"/>
            <a:ext cx="552101" cy="436914"/>
          </a:xfrm>
          <a:prstGeom prst="rect">
            <a:avLst/>
          </a:prstGeom>
        </p:spPr>
      </p:pic>
      <p:pic>
        <p:nvPicPr>
          <p:cNvPr id="20" name="Image 19">
            <a:extLst>
              <a:ext uri="{FF2B5EF4-FFF2-40B4-BE49-F238E27FC236}">
                <a16:creationId xmlns:a16="http://schemas.microsoft.com/office/drawing/2014/main" id="{73B44BBD-C853-48B6-99F6-1029A8960D33}"/>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7926" t="30199" r="5674" b="38470"/>
          <a:stretch/>
        </p:blipFill>
        <p:spPr>
          <a:xfrm>
            <a:off x="8305217" y="6284561"/>
            <a:ext cx="1168981" cy="423902"/>
          </a:xfrm>
          <a:prstGeom prst="rect">
            <a:avLst/>
          </a:prstGeom>
        </p:spPr>
      </p:pic>
    </p:spTree>
    <p:extLst>
      <p:ext uri="{BB962C8B-B14F-4D97-AF65-F5344CB8AC3E}">
        <p14:creationId xmlns:p14="http://schemas.microsoft.com/office/powerpoint/2010/main" val="10858206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3144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7" name="Slide Number Placeholder 6"/>
          <p:cNvSpPr>
            <a:spLocks noGrp="1"/>
          </p:cNvSpPr>
          <p:nvPr>
            <p:ph type="sldNum" sz="quarter" idx="12"/>
          </p:nvPr>
        </p:nvSpPr>
        <p:spPr>
          <a:xfrm>
            <a:off x="5687568" y="6375679"/>
            <a:ext cx="1234440" cy="345796"/>
          </a:xfrm>
        </p:spPr>
        <p:txBody>
          <a:bodyPr/>
          <a:lstStyle/>
          <a:p>
            <a:fld id="{704DD884-1421-4063-BD41-863B1C173EB3}" type="slidenum">
              <a:rPr lang="fr-FR" smtClean="0"/>
              <a:t>‹N°›</a:t>
            </a:fld>
            <a:endParaRPr lang="fr-FR"/>
          </a:p>
        </p:txBody>
      </p:sp>
      <p:sp>
        <p:nvSpPr>
          <p:cNvPr id="10"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3010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EE8CA4A-33C2-494D-B80A-A46E4D7B73BF}"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3706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9FCAD9C-10E0-4A93-821F-D61F7F8412BA}" type="datetime1">
              <a:rPr lang="en-US" smtClean="0"/>
              <a:t>9/13/2024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31088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A09E84C-29B2-4273-81E9-27FD8C723BA8}" type="datetime1">
              <a:rPr lang="en-US" smtClean="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‹N°›</a:t>
            </a:fld>
            <a:endParaRPr lang="fr-FR"/>
          </a:p>
        </p:txBody>
      </p:sp>
      <p:sp>
        <p:nvSpPr>
          <p:cNvPr id="8" name="Espace réservé du pied de page 4">
            <a:extLst>
              <a:ext uri="{FF2B5EF4-FFF2-40B4-BE49-F238E27FC236}">
                <a16:creationId xmlns:a16="http://schemas.microsoft.com/office/drawing/2014/main" id="{C9F1DF9A-B336-49B0-9D6D-D1549CEAA708}"/>
              </a:ext>
            </a:extLst>
          </p:cNvPr>
          <p:cNvSpPr txBox="1">
            <a:spLocks/>
          </p:cNvSpPr>
          <p:nvPr userDrawn="1"/>
        </p:nvSpPr>
        <p:spPr>
          <a:xfrm>
            <a:off x="4038600" y="6391481"/>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448576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364665F-FAC0-41A1-A575-F4CA00E089D2}" type="datetime1">
              <a:rPr lang="en-US" smtClean="0"/>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DD884-1421-4063-BD41-863B1C173EB3}" type="slidenum">
              <a:rPr lang="fr-FR" smtClean="0"/>
              <a:t>‹N°›</a:t>
            </a:fld>
            <a:endParaRPr lang="fr-FR"/>
          </a:p>
        </p:txBody>
      </p:sp>
      <p:sp>
        <p:nvSpPr>
          <p:cNvPr id="10" name="Espace réservé du pied de page 4">
            <a:extLst>
              <a:ext uri="{FF2B5EF4-FFF2-40B4-BE49-F238E27FC236}">
                <a16:creationId xmlns:a16="http://schemas.microsoft.com/office/drawing/2014/main" id="{CEC9791C-F011-4C07-877B-D5DFCB6A1AD7}"/>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1592271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2E50FD8-8358-43CA-8469-2BF7723E87DB}" type="datetime1">
              <a:rPr lang="en-US" smtClean="0"/>
              <a:t>9/13/2024</a:t>
            </a:fld>
            <a:endParaRPr lang="en-US"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172554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3412D-2B1B-47DE-AF2F-4F512C917AE8}" type="datetime1">
              <a:rPr lang="en-US" smtClean="0"/>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DD884-1421-4063-BD41-863B1C173EB3}" type="slidenum">
              <a:rPr lang="fr-FR" smtClean="0"/>
              <a:t>‹N°›</a:t>
            </a:fld>
            <a:endParaRPr lang="fr-FR"/>
          </a:p>
        </p:txBody>
      </p:sp>
      <p:sp>
        <p:nvSpPr>
          <p:cNvPr id="5" name="Espace réservé du pied de page 4">
            <a:extLst>
              <a:ext uri="{FF2B5EF4-FFF2-40B4-BE49-F238E27FC236}">
                <a16:creationId xmlns:a16="http://schemas.microsoft.com/office/drawing/2014/main" id="{2AFB4402-EB9A-4C70-BCC9-A291E1B9701B}"/>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73094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533BDFD-E18A-4C9D-B5B6-6052930831AB}" type="datetime1">
              <a:rPr lang="en-US" smtClean="0"/>
              <a:t>9/13/2024</a:t>
            </a:fld>
            <a:endParaRPr lang="en-US" dirty="0"/>
          </a:p>
        </p:txBody>
      </p:sp>
      <p:sp>
        <p:nvSpPr>
          <p:cNvPr id="6" name="Footer Placeholder 5"/>
          <p:cNvSpPr>
            <a:spLocks noGrp="1"/>
          </p:cNvSpPr>
          <p:nvPr>
            <p:ph type="ftr" sz="quarter" idx="11"/>
          </p:nvPr>
        </p:nvSpPr>
        <p:spPr/>
        <p:txBody>
          <a:bodyPr/>
          <a:lstStyle/>
          <a:p>
            <a:endParaRPr lang="fr-FR" dirty="0">
              <a:ea typeface="SimSun" panose="02010600030101010101" pitchFamily="2" charset="-122"/>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4DD884-1421-4063-BD41-863B1C173EB3}" type="slidenum">
              <a:rPr lang="fr-FR" smtClean="0"/>
              <a:t>‹N°›</a:t>
            </a:fld>
            <a:endParaRPr lang="fr-FR"/>
          </a:p>
        </p:txBody>
      </p:sp>
    </p:spTree>
    <p:extLst>
      <p:ext uri="{BB962C8B-B14F-4D97-AF65-F5344CB8AC3E}">
        <p14:creationId xmlns:p14="http://schemas.microsoft.com/office/powerpoint/2010/main" val="36126474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0FD13198-C4D0-4618-B4C9-D50698C01F4D}" type="datetime1">
              <a:rPr lang="en-US" smtClean="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‹N°›</a:t>
            </a:fld>
            <a:endParaRPr lang="fr-FR"/>
          </a:p>
        </p:txBody>
      </p:sp>
      <p:sp>
        <p:nvSpPr>
          <p:cNvPr id="8"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12812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368C16-B45F-44D8-A455-5A1B034D23BB}" type="datetime1">
              <a:rPr lang="en-US" smtClean="0"/>
              <a:t>9/13/2024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4DD884-1421-4063-BD41-863B1C173EB3}" type="slidenum">
              <a:rPr lang="fr-FR" smtClean="0"/>
              <a:t>‹N°›</a:t>
            </a:fld>
            <a:endParaRPr lang="fr-FR"/>
          </a:p>
        </p:txBody>
      </p:sp>
    </p:spTree>
    <p:extLst>
      <p:ext uri="{BB962C8B-B14F-4D97-AF65-F5344CB8AC3E}">
        <p14:creationId xmlns:p14="http://schemas.microsoft.com/office/powerpoint/2010/main" val="3765791877"/>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 id="2147484148" r:id="rId12"/>
    <p:sldLayoutId id="2147484149" r:id="rId13"/>
    <p:sldLayoutId id="2147484150" r:id="rId14"/>
    <p:sldLayoutId id="2147484151" r:id="rId15"/>
    <p:sldLayoutId id="2147484152" r:id="rId16"/>
    <p:sldLayoutId id="2147484153" r:id="rId17"/>
    <p:sldLayoutId id="2147483943" r:id="rId18"/>
    <p:sldLayoutId id="2147483747" r:id="rId19"/>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dirty="0"/>
          </a:p>
        </p:txBody>
      </p:sp>
      <p:sp>
        <p:nvSpPr>
          <p:cNvPr id="3" name="Titre 2"/>
          <p:cNvSpPr>
            <a:spLocks noGrp="1"/>
          </p:cNvSpPr>
          <p:nvPr>
            <p:ph type="title"/>
          </p:nvPr>
        </p:nvSpPr>
        <p:spPr/>
        <p:txBody>
          <a:bodyPr/>
          <a:lstStyle/>
          <a:p>
            <a:endParaRPr lang="fr-FR" dirty="0"/>
          </a:p>
        </p:txBody>
      </p:sp>
      <p:sp>
        <p:nvSpPr>
          <p:cNvPr id="4" name="Espace réservé du texte 3"/>
          <p:cNvSpPr>
            <a:spLocks noGrp="1"/>
          </p:cNvSpPr>
          <p:nvPr>
            <p:ph type="body" sz="quarter" idx="10"/>
          </p:nvPr>
        </p:nvSpPr>
        <p:spPr/>
        <p:txBody>
          <a:bodyPr>
            <a:normAutofit fontScale="55000" lnSpcReduction="20000"/>
          </a:bodyPr>
          <a:lstStyle/>
          <a:p>
            <a:r>
              <a:rPr lang="fr-FR" dirty="0"/>
              <a:t>BEPI SAHEL</a:t>
            </a:r>
          </a:p>
        </p:txBody>
      </p:sp>
      <p:pic>
        <p:nvPicPr>
          <p:cNvPr id="5" name="Image 4"/>
          <p:cNvPicPr>
            <a:picLocks noChangeAspect="1"/>
          </p:cNvPicPr>
          <p:nvPr/>
        </p:nvPicPr>
        <p:blipFill>
          <a:blip r:embed="rId3"/>
          <a:stretch>
            <a:fillRect/>
          </a:stretch>
        </p:blipFill>
        <p:spPr>
          <a:xfrm>
            <a:off x="0" y="-66262"/>
            <a:ext cx="12192000" cy="6082749"/>
          </a:xfrm>
          <a:prstGeom prst="rect">
            <a:avLst/>
          </a:prstGeom>
        </p:spPr>
      </p:pic>
      <p:pic>
        <p:nvPicPr>
          <p:cNvPr id="7" name="Image 6"/>
          <p:cNvPicPr>
            <a:picLocks noChangeAspect="1"/>
          </p:cNvPicPr>
          <p:nvPr/>
        </p:nvPicPr>
        <p:blipFill>
          <a:blip r:embed="rId4"/>
          <a:stretch>
            <a:fillRect/>
          </a:stretch>
        </p:blipFill>
        <p:spPr>
          <a:xfrm>
            <a:off x="10413936" y="31043"/>
            <a:ext cx="1441367" cy="740254"/>
          </a:xfrm>
          <a:prstGeom prst="rect">
            <a:avLst/>
          </a:prstGeom>
        </p:spPr>
      </p:pic>
      <p:sp>
        <p:nvSpPr>
          <p:cNvPr id="8" name="ZoneTexte 7"/>
          <p:cNvSpPr txBox="1"/>
          <p:nvPr/>
        </p:nvSpPr>
        <p:spPr>
          <a:xfrm>
            <a:off x="516835" y="967970"/>
            <a:ext cx="10933043" cy="44627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white"/>
                </a:solidFill>
                <a:effectLst/>
                <a:uLnTx/>
                <a:uFillTx/>
                <a:latin typeface="Calibri" panose="020F0502020204030204"/>
                <a:ea typeface="+mn-ea"/>
                <a:cs typeface="+mn-cs"/>
              </a:rPr>
              <a:t>Projet d’appui à l’entraide judiciaire en matière pénale au Sahel</a:t>
            </a:r>
            <a:endParaRPr kumimoji="0" lang="ar-TN" sz="4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Atelier régional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La traite des personnes, en particulier des femmes et des enfants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a:solidFill>
                  <a:prstClr val="white"/>
                </a:solidFill>
                <a:latin typeface="Calibri" panose="020F0502020204030204"/>
              </a:rPr>
              <a:t>Les infractions</a:t>
            </a:r>
            <a:endParaRPr lang="fr-FR" sz="2800" dirty="0">
              <a:solidFill>
                <a:prstClr val="white"/>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Dakar</a:t>
            </a:r>
            <a:r>
              <a:rPr lang="fr-FR" sz="2800" dirty="0">
                <a:solidFill>
                  <a:prstClr val="white"/>
                </a:solidFill>
                <a:latin typeface="Calibri" panose="020F0502020204030204"/>
              </a:rPr>
              <a:t>, 03-06  Juin 2024</a:t>
            </a:r>
            <a:endParaRPr kumimoji="0" lang="ar-TN"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TN" sz="2800" b="0" i="0" u="none" strike="noStrike" kern="1200" cap="none" spc="0" normalizeH="0" noProof="0" dirty="0">
              <a:ln>
                <a:noFill/>
              </a:ln>
              <a:solidFill>
                <a:prstClr val="white"/>
              </a:solidFill>
              <a:effectLst/>
              <a:uLnTx/>
              <a:uFillTx/>
              <a:latin typeface="Calibri" panose="020F0502020204030204"/>
            </a:endParaRPr>
          </a:p>
        </p:txBody>
      </p:sp>
      <p:pic>
        <p:nvPicPr>
          <p:cNvPr id="11" name="Image 10"/>
          <p:cNvPicPr>
            <a:picLocks noChangeAspect="1"/>
          </p:cNvPicPr>
          <p:nvPr/>
        </p:nvPicPr>
        <p:blipFill>
          <a:blip r:embed="rId5"/>
          <a:stretch>
            <a:fillRect/>
          </a:stretch>
        </p:blipFill>
        <p:spPr>
          <a:xfrm>
            <a:off x="302225" y="162205"/>
            <a:ext cx="1504950" cy="590550"/>
          </a:xfrm>
          <a:prstGeom prst="rect">
            <a:avLst/>
          </a:prstGeom>
        </p:spPr>
      </p:pic>
    </p:spTree>
    <p:extLst>
      <p:ext uri="{BB962C8B-B14F-4D97-AF65-F5344CB8AC3E}">
        <p14:creationId xmlns:p14="http://schemas.microsoft.com/office/powerpoint/2010/main" val="1469902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C5B88-5F00-0104-38C7-28529097B964}"/>
              </a:ext>
            </a:extLst>
          </p:cNvPr>
          <p:cNvSpPr>
            <a:spLocks noGrp="1"/>
          </p:cNvSpPr>
          <p:nvPr>
            <p:ph type="title"/>
          </p:nvPr>
        </p:nvSpPr>
        <p:spPr>
          <a:xfrm>
            <a:off x="677334" y="609600"/>
            <a:ext cx="8596668" cy="740254"/>
          </a:xfrm>
        </p:spPr>
        <p:txBody>
          <a:bodyPr/>
          <a:lstStyle/>
          <a:p>
            <a:r>
              <a:rPr lang="en-GB" dirty="0"/>
              <a:t>EX de legislation : le Canada</a:t>
            </a:r>
          </a:p>
        </p:txBody>
      </p:sp>
      <p:sp>
        <p:nvSpPr>
          <p:cNvPr id="3" name="Content Placeholder 2">
            <a:extLst>
              <a:ext uri="{FF2B5EF4-FFF2-40B4-BE49-F238E27FC236}">
                <a16:creationId xmlns:a16="http://schemas.microsoft.com/office/drawing/2014/main" id="{7F206118-81FE-8BB4-72A9-FF2BD6292C7D}"/>
              </a:ext>
            </a:extLst>
          </p:cNvPr>
          <p:cNvSpPr>
            <a:spLocks noGrp="1"/>
          </p:cNvSpPr>
          <p:nvPr>
            <p:ph idx="1"/>
          </p:nvPr>
        </p:nvSpPr>
        <p:spPr>
          <a:xfrm>
            <a:off x="543389" y="1349854"/>
            <a:ext cx="10503284" cy="3880773"/>
          </a:xfrm>
        </p:spPr>
        <p:txBody>
          <a:bodyPr>
            <a:noAutofit/>
          </a:bodyPr>
          <a:lstStyle/>
          <a:p>
            <a:pPr marL="0" indent="0" algn="l">
              <a:buNone/>
            </a:pPr>
            <a:r>
              <a:rPr lang="fr-FR" sz="2000" b="0" i="0" u="none" strike="noStrike" baseline="0" dirty="0">
                <a:latin typeface="MinisterEFOP-Book"/>
              </a:rPr>
              <a:t>Art. 279.01: Quiconque recrute, transporte, transfère, reçoit, détient, cache ou héberge une personne, ou exerce un contrôle, une direction ou une influence sur les mouvements d’une personne, </a:t>
            </a:r>
            <a:r>
              <a:rPr lang="fr-FR" sz="2000" b="0" i="1" u="none" strike="noStrike" baseline="0" dirty="0">
                <a:latin typeface="MinisterEFOP-BookItalic"/>
              </a:rPr>
              <a:t>en vue de l’exploiter </a:t>
            </a:r>
            <a:r>
              <a:rPr lang="fr-FR" sz="2000" b="0" i="0" u="none" strike="noStrike" baseline="0" dirty="0">
                <a:latin typeface="MinisterEFOP-Book"/>
              </a:rPr>
              <a:t>ou de faciliter son exploitation commet une infraction passible, sur déclaration de culpabilité par voie de mise en accusation:</a:t>
            </a:r>
          </a:p>
          <a:p>
            <a:pPr algn="l"/>
            <a:r>
              <a:rPr lang="fr-FR" sz="2000" b="0" i="1" u="none" strike="noStrike" baseline="0" dirty="0">
                <a:latin typeface="MinisterEFOP-BookItalic"/>
              </a:rPr>
              <a:t>a) </a:t>
            </a:r>
            <a:r>
              <a:rPr lang="fr-FR" sz="2000" b="0" i="0" u="none" strike="noStrike" baseline="0" dirty="0">
                <a:latin typeface="MinisterEFOP-Book"/>
              </a:rPr>
              <a:t>d’un emprisonnement à perpétuité, s’il enlève la personne, se livre à des voies de fait graves ou une agression sexuelle grave sur elle ou cause sa mort lors de la perpétration </a:t>
            </a:r>
            <a:r>
              <a:rPr lang="en-GB" sz="2000" b="0" i="0" u="none" strike="noStrike" baseline="0" dirty="0">
                <a:latin typeface="MinisterEFOP-Book"/>
              </a:rPr>
              <a:t>de </a:t>
            </a:r>
            <a:r>
              <a:rPr lang="en-GB" sz="2000" b="0" i="0" u="none" strike="noStrike" baseline="0" dirty="0" err="1">
                <a:latin typeface="MinisterEFOP-Book"/>
              </a:rPr>
              <a:t>l’infraction</a:t>
            </a:r>
            <a:r>
              <a:rPr lang="en-GB" sz="2000" b="0" i="0" u="none" strike="noStrike" baseline="0" dirty="0">
                <a:latin typeface="MinisterEFOP-Book"/>
              </a:rPr>
              <a:t>; Ou </a:t>
            </a:r>
            <a:r>
              <a:rPr lang="fr-FR" sz="2000" b="0" i="1" u="none" strike="noStrike" baseline="0" dirty="0">
                <a:latin typeface="MinisterEFOP-BookItalic"/>
              </a:rPr>
              <a:t>b) </a:t>
            </a:r>
            <a:r>
              <a:rPr lang="fr-FR" sz="2000" b="0" i="0" u="none" strike="noStrike" baseline="0" dirty="0">
                <a:latin typeface="MinisterEFOP-Book"/>
              </a:rPr>
              <a:t>d’un emprisonnement maximal de quatorze ans, dans les autres cas.</a:t>
            </a:r>
          </a:p>
          <a:p>
            <a:pPr algn="l"/>
            <a:r>
              <a:rPr lang="fr-FR" sz="2000" b="0" i="0" u="none" strike="noStrike" baseline="0" dirty="0">
                <a:latin typeface="MinisterEFOP-Book"/>
              </a:rPr>
              <a:t>279.04: S’agissant des infractions en matière de traite des personnes, une personne en exploite </a:t>
            </a:r>
            <a:r>
              <a:rPr lang="en-GB" sz="2000" b="0" i="0" u="none" strike="noStrike" baseline="0" dirty="0" err="1">
                <a:latin typeface="MinisterEFOP-Book"/>
              </a:rPr>
              <a:t>une</a:t>
            </a:r>
            <a:r>
              <a:rPr lang="en-GB" sz="2000" b="0" i="0" u="none" strike="noStrike" baseline="0" dirty="0">
                <a:latin typeface="MinisterEFOP-Book"/>
              </a:rPr>
              <a:t> </a:t>
            </a:r>
            <a:r>
              <a:rPr lang="en-GB" sz="2000" b="0" i="0" u="none" strike="noStrike" baseline="0" dirty="0" err="1">
                <a:latin typeface="MinisterEFOP-Book"/>
              </a:rPr>
              <a:t>autre</a:t>
            </a:r>
            <a:r>
              <a:rPr lang="en-GB" sz="2000" b="0" i="0" u="none" strike="noStrike" baseline="0" dirty="0">
                <a:latin typeface="MinisterEFOP-Book"/>
              </a:rPr>
              <a:t> </a:t>
            </a:r>
            <a:r>
              <a:rPr lang="en-GB" sz="2000" b="0" i="0" u="none" strike="noStrike" baseline="0" dirty="0" err="1">
                <a:latin typeface="MinisterEFOP-Book"/>
              </a:rPr>
              <a:t>si</a:t>
            </a:r>
            <a:r>
              <a:rPr lang="en-GB" sz="2000" dirty="0">
                <a:latin typeface="MinisterEFOP-Book"/>
              </a:rPr>
              <a:t> </a:t>
            </a:r>
            <a:r>
              <a:rPr lang="fr-FR" sz="2000" b="0" i="1" u="none" strike="noStrike" baseline="0" dirty="0">
                <a:latin typeface="MinisterEFOP-BookItalic"/>
              </a:rPr>
              <a:t>a) </a:t>
            </a:r>
            <a:r>
              <a:rPr lang="fr-FR" sz="2000" b="0" i="0" u="none" strike="noStrike" baseline="0" dirty="0">
                <a:latin typeface="MinisterEFOP-Book"/>
              </a:rPr>
              <a:t>elle l’amène à fournir ou offrir de fournir son travail ou ses services, par des agissements dont il est raisonnable de s’attendre, compte tenu du contexte, à ce qu’ils lui fassent croire qu’un refus de sa part mettrait en danger sa sécurité ou celle d’une personne </a:t>
            </a:r>
            <a:r>
              <a:rPr lang="en-GB" sz="2000" b="0" i="0" u="none" strike="noStrike" baseline="0" dirty="0" err="1">
                <a:latin typeface="MinisterEFOP-Book"/>
              </a:rPr>
              <a:t>qu’elle</a:t>
            </a:r>
            <a:r>
              <a:rPr lang="en-GB" sz="2000" b="0" i="0" u="none" strike="noStrike" baseline="0" dirty="0">
                <a:latin typeface="MinisterEFOP-Book"/>
              </a:rPr>
              <a:t> </a:t>
            </a:r>
            <a:r>
              <a:rPr lang="en-GB" sz="2000" b="0" i="0" u="none" strike="noStrike" baseline="0" dirty="0" err="1">
                <a:latin typeface="MinisterEFOP-Book"/>
              </a:rPr>
              <a:t>connaît</a:t>
            </a:r>
            <a:r>
              <a:rPr lang="en-GB" sz="2000" b="0" i="0" u="none" strike="noStrike" baseline="0" dirty="0">
                <a:latin typeface="MinisterEFOP-Book"/>
              </a:rPr>
              <a:t>;</a:t>
            </a:r>
          </a:p>
          <a:p>
            <a:pPr marL="400050" lvl="1" indent="0">
              <a:buNone/>
            </a:pPr>
            <a:r>
              <a:rPr lang="en-GB" sz="1800" b="1" dirty="0">
                <a:latin typeface="MinisterEFOP-Book"/>
              </a:rPr>
              <a:t>O</a:t>
            </a:r>
            <a:r>
              <a:rPr lang="en-GB" sz="1800" b="1" i="0" u="none" strike="noStrike" baseline="0" dirty="0">
                <a:latin typeface="MinisterEFOP-Book"/>
              </a:rPr>
              <a:t>u</a:t>
            </a:r>
          </a:p>
          <a:p>
            <a:pPr algn="l"/>
            <a:r>
              <a:rPr lang="fr-FR" sz="2000" b="0" i="1" u="none" strike="noStrike" baseline="0" dirty="0">
                <a:latin typeface="MinisterEFOP-BookItalic"/>
              </a:rPr>
              <a:t>b) </a:t>
            </a:r>
            <a:r>
              <a:rPr lang="fr-FR" sz="2000" b="0" i="0" u="none" strike="noStrike" baseline="0" dirty="0">
                <a:latin typeface="MinisterEFOP-Book"/>
              </a:rPr>
              <a:t>elle l’amène, par la duperie ou la menace ou l’usage de la force ou de toute autre</a:t>
            </a:r>
          </a:p>
          <a:p>
            <a:pPr algn="l"/>
            <a:r>
              <a:rPr lang="fr-FR" sz="2000" b="0" i="0" u="none" strike="noStrike" baseline="0" dirty="0">
                <a:latin typeface="MinisterEFOP-Book"/>
              </a:rPr>
              <a:t>forme de contrainte, à se faire prélever un organe ou des tissus.</a:t>
            </a:r>
            <a:endParaRPr lang="en-GB" sz="2000" dirty="0"/>
          </a:p>
        </p:txBody>
      </p:sp>
      <p:sp>
        <p:nvSpPr>
          <p:cNvPr id="4" name="Slide Number Placeholder 3">
            <a:extLst>
              <a:ext uri="{FF2B5EF4-FFF2-40B4-BE49-F238E27FC236}">
                <a16:creationId xmlns:a16="http://schemas.microsoft.com/office/drawing/2014/main" id="{10E075C8-AF86-65DB-94EF-11495675E566}"/>
              </a:ext>
            </a:extLst>
          </p:cNvPr>
          <p:cNvSpPr>
            <a:spLocks noGrp="1"/>
          </p:cNvSpPr>
          <p:nvPr>
            <p:ph type="sldNum" sz="quarter" idx="12"/>
          </p:nvPr>
        </p:nvSpPr>
        <p:spPr/>
        <p:txBody>
          <a:bodyPr/>
          <a:lstStyle/>
          <a:p>
            <a:fld id="{704DD884-1421-4063-BD41-863B1C173EB3}" type="slidenum">
              <a:rPr lang="fr-FR" smtClean="0"/>
              <a:t>10</a:t>
            </a:fld>
            <a:endParaRPr lang="fr-FR"/>
          </a:p>
        </p:txBody>
      </p:sp>
      <p:pic>
        <p:nvPicPr>
          <p:cNvPr id="5" name="Image 6">
            <a:extLst>
              <a:ext uri="{FF2B5EF4-FFF2-40B4-BE49-F238E27FC236}">
                <a16:creationId xmlns:a16="http://schemas.microsoft.com/office/drawing/2014/main" id="{9AF0DAED-DC28-2429-30EC-DB842F643CF1}"/>
              </a:ext>
            </a:extLst>
          </p:cNvPr>
          <p:cNvPicPr>
            <a:picLocks noChangeAspect="1"/>
          </p:cNvPicPr>
          <p:nvPr/>
        </p:nvPicPr>
        <p:blipFill>
          <a:blip r:embed="rId2"/>
          <a:stretch>
            <a:fillRect/>
          </a:stretch>
        </p:blipFill>
        <p:spPr>
          <a:xfrm>
            <a:off x="302225" y="199593"/>
            <a:ext cx="1504950" cy="590550"/>
          </a:xfrm>
          <a:prstGeom prst="rect">
            <a:avLst/>
          </a:prstGeom>
        </p:spPr>
      </p:pic>
      <p:pic>
        <p:nvPicPr>
          <p:cNvPr id="6" name="Image 5">
            <a:extLst>
              <a:ext uri="{FF2B5EF4-FFF2-40B4-BE49-F238E27FC236}">
                <a16:creationId xmlns:a16="http://schemas.microsoft.com/office/drawing/2014/main" id="{BC492F38-F358-4D14-230E-8C55D250708F}"/>
              </a:ext>
            </a:extLst>
          </p:cNvPr>
          <p:cNvPicPr>
            <a:picLocks noChangeAspect="1"/>
          </p:cNvPicPr>
          <p:nvPr/>
        </p:nvPicPr>
        <p:blipFill>
          <a:blip r:embed="rId3"/>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555158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E3A30-FB1C-2C5B-3FD2-A22A0D408403}"/>
              </a:ext>
            </a:extLst>
          </p:cNvPr>
          <p:cNvSpPr>
            <a:spLocks noGrp="1"/>
          </p:cNvSpPr>
          <p:nvPr>
            <p:ph type="title"/>
          </p:nvPr>
        </p:nvSpPr>
        <p:spPr/>
        <p:txBody>
          <a:bodyPr/>
          <a:lstStyle/>
          <a:p>
            <a:r>
              <a:rPr lang="en-GB" dirty="0"/>
              <a:t>Les </a:t>
            </a:r>
            <a:r>
              <a:rPr lang="en-GB" dirty="0" err="1"/>
              <a:t>éléments</a:t>
            </a:r>
            <a:r>
              <a:rPr lang="en-GB" dirty="0"/>
              <a:t> de </a:t>
            </a:r>
            <a:r>
              <a:rPr lang="en-GB" dirty="0" err="1"/>
              <a:t>l’investigation</a:t>
            </a:r>
            <a:endParaRPr lang="en-GB" dirty="0"/>
          </a:p>
        </p:txBody>
      </p:sp>
      <p:sp>
        <p:nvSpPr>
          <p:cNvPr id="3" name="Content Placeholder 2">
            <a:extLst>
              <a:ext uri="{FF2B5EF4-FFF2-40B4-BE49-F238E27FC236}">
                <a16:creationId xmlns:a16="http://schemas.microsoft.com/office/drawing/2014/main" id="{24B290A2-2C35-E9E3-38BA-75B48DB6399F}"/>
              </a:ext>
            </a:extLst>
          </p:cNvPr>
          <p:cNvSpPr>
            <a:spLocks noGrp="1"/>
          </p:cNvSpPr>
          <p:nvPr>
            <p:ph idx="1"/>
          </p:nvPr>
        </p:nvSpPr>
        <p:spPr/>
        <p:txBody>
          <a:bodyPr/>
          <a:lstStyle/>
          <a:p>
            <a:pPr algn="l"/>
            <a:r>
              <a:rPr lang="en-GB" sz="1800" b="0" i="0" u="none" strike="noStrike" baseline="0" dirty="0">
                <a:latin typeface="MinisterEFOP-Book"/>
              </a:rPr>
              <a:t>Identifier un suspect</a:t>
            </a:r>
          </a:p>
          <a:p>
            <a:pPr algn="l"/>
            <a:r>
              <a:rPr lang="en-GB" sz="1800" b="0" i="0" u="none" strike="noStrike" baseline="0" dirty="0">
                <a:latin typeface="MinisterEFOP-Book"/>
              </a:rPr>
              <a:t>Identifier </a:t>
            </a:r>
            <a:r>
              <a:rPr lang="en-GB" sz="1800" b="0" i="0" u="none" strike="noStrike" baseline="0" dirty="0" err="1">
                <a:latin typeface="MinisterEFOP-Book"/>
              </a:rPr>
              <a:t>une</a:t>
            </a:r>
            <a:r>
              <a:rPr lang="en-GB" sz="1800" b="0" i="0" u="none" strike="noStrike" baseline="0" dirty="0">
                <a:latin typeface="MinisterEFOP-Book"/>
              </a:rPr>
              <a:t> </a:t>
            </a:r>
            <a:r>
              <a:rPr lang="en-GB" sz="1800" b="0" i="0" u="none" strike="noStrike" baseline="0" dirty="0" err="1">
                <a:latin typeface="MinisterEFOP-Book"/>
              </a:rPr>
              <a:t>victime</a:t>
            </a:r>
            <a:endParaRPr lang="en-GB" sz="1800" b="0" i="0" u="none" strike="noStrike" baseline="0" dirty="0">
              <a:latin typeface="MinisterEFOP-Book"/>
            </a:endParaRPr>
          </a:p>
          <a:p>
            <a:pPr algn="l"/>
            <a:r>
              <a:rPr lang="en-GB" sz="1800" b="0" i="0" u="none" strike="noStrike" baseline="0" dirty="0" err="1">
                <a:latin typeface="MinisterEFOP-Book"/>
              </a:rPr>
              <a:t>Établir</a:t>
            </a:r>
            <a:r>
              <a:rPr lang="en-GB" sz="1800" b="0" i="0" u="none" strike="noStrike" baseline="0" dirty="0">
                <a:latin typeface="MinisterEFOP-Book"/>
              </a:rPr>
              <a:t> </a:t>
            </a:r>
            <a:r>
              <a:rPr lang="en-GB" sz="1800" b="0" i="0" u="none" strike="noStrike" baseline="0" dirty="0" err="1">
                <a:latin typeface="MinisterEFOP-Book"/>
              </a:rPr>
              <a:t>l’âge</a:t>
            </a:r>
            <a:r>
              <a:rPr lang="en-GB" sz="1800" b="0" i="0" u="none" strike="noStrike" baseline="0" dirty="0">
                <a:latin typeface="MinisterEFOP-Book"/>
              </a:rPr>
              <a:t> </a:t>
            </a:r>
            <a:r>
              <a:rPr lang="en-GB" sz="1800" b="0" i="0" u="none" strike="noStrike" baseline="0" dirty="0" err="1">
                <a:latin typeface="MinisterEFOP-Book"/>
              </a:rPr>
              <a:t>d’une</a:t>
            </a:r>
            <a:r>
              <a:rPr lang="en-GB" sz="1800" b="0" i="0" u="none" strike="noStrike" baseline="0" dirty="0">
                <a:latin typeface="MinisterEFOP-Book"/>
              </a:rPr>
              <a:t> </a:t>
            </a:r>
            <a:r>
              <a:rPr lang="en-GB" sz="1800" b="0" i="0" u="none" strike="noStrike" baseline="0" dirty="0" err="1">
                <a:latin typeface="MinisterEFOP-Book"/>
              </a:rPr>
              <a:t>victime</a:t>
            </a:r>
            <a:endParaRPr lang="en-GB" sz="1800" b="0" i="0" u="none" strike="noStrike" baseline="0" dirty="0">
              <a:latin typeface="MinisterEFOP-Book"/>
            </a:endParaRPr>
          </a:p>
          <a:p>
            <a:pPr algn="l"/>
            <a:r>
              <a:rPr lang="fr-FR" sz="1800" b="0" i="0" u="none" strike="noStrike" baseline="0" dirty="0">
                <a:latin typeface="MinisterEFOP-Book"/>
              </a:rPr>
              <a:t>Corroborer le récit d’une victime</a:t>
            </a:r>
          </a:p>
          <a:p>
            <a:pPr algn="l"/>
            <a:r>
              <a:rPr lang="fr-FR" sz="1800" b="0" i="0" u="none" strike="noStrike" baseline="0" dirty="0">
                <a:latin typeface="MinisterEFOP-Book"/>
              </a:rPr>
              <a:t>Identifier les liens entre les suspects, les victimes, les lieux, les véhicules, les documents, </a:t>
            </a:r>
            <a:r>
              <a:rPr lang="en-GB" sz="1800" b="0" i="0" u="none" strike="noStrike" baseline="0" dirty="0">
                <a:latin typeface="MinisterEFOP-Book"/>
              </a:rPr>
              <a:t>etc.</a:t>
            </a:r>
          </a:p>
          <a:p>
            <a:pPr algn="l"/>
            <a:r>
              <a:rPr lang="fr-FR" sz="1800" b="0" i="0" u="none" strike="noStrike" baseline="0" dirty="0">
                <a:latin typeface="MinisterEFOP-Book"/>
              </a:rPr>
              <a:t>Identifier l’authenticité de l’identité et des documents de voyage.</a:t>
            </a:r>
          </a:p>
          <a:p>
            <a:pPr algn="l"/>
            <a:r>
              <a:rPr lang="fr-FR" dirty="0">
                <a:latin typeface="MinisterEFOP-Book"/>
              </a:rPr>
              <a:t>Exploiter une « scène de crime »</a:t>
            </a:r>
            <a:endParaRPr lang="en-GB" dirty="0"/>
          </a:p>
        </p:txBody>
      </p:sp>
      <p:sp>
        <p:nvSpPr>
          <p:cNvPr id="4" name="Slide Number Placeholder 3">
            <a:extLst>
              <a:ext uri="{FF2B5EF4-FFF2-40B4-BE49-F238E27FC236}">
                <a16:creationId xmlns:a16="http://schemas.microsoft.com/office/drawing/2014/main" id="{DBE7EE4F-FEB9-D9BA-077A-595BFBB0EF74}"/>
              </a:ext>
            </a:extLst>
          </p:cNvPr>
          <p:cNvSpPr>
            <a:spLocks noGrp="1"/>
          </p:cNvSpPr>
          <p:nvPr>
            <p:ph type="sldNum" sz="quarter" idx="12"/>
          </p:nvPr>
        </p:nvSpPr>
        <p:spPr/>
        <p:txBody>
          <a:bodyPr/>
          <a:lstStyle/>
          <a:p>
            <a:fld id="{704DD884-1421-4063-BD41-863B1C173EB3}" type="slidenum">
              <a:rPr lang="fr-FR" smtClean="0"/>
              <a:t>11</a:t>
            </a:fld>
            <a:endParaRPr lang="fr-FR"/>
          </a:p>
        </p:txBody>
      </p:sp>
      <p:pic>
        <p:nvPicPr>
          <p:cNvPr id="5" name="Image 6">
            <a:extLst>
              <a:ext uri="{FF2B5EF4-FFF2-40B4-BE49-F238E27FC236}">
                <a16:creationId xmlns:a16="http://schemas.microsoft.com/office/drawing/2014/main" id="{00270C0C-75BD-F143-9887-FAFFCED4F68C}"/>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6" name="Image 5">
            <a:extLst>
              <a:ext uri="{FF2B5EF4-FFF2-40B4-BE49-F238E27FC236}">
                <a16:creationId xmlns:a16="http://schemas.microsoft.com/office/drawing/2014/main" id="{7E02D311-5E30-D5C5-461C-9D8C555C7C50}"/>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4284022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7B6C-8223-F2BB-0ED6-9BCA6BB83FFF}"/>
              </a:ext>
            </a:extLst>
          </p:cNvPr>
          <p:cNvSpPr>
            <a:spLocks noGrp="1"/>
          </p:cNvSpPr>
          <p:nvPr>
            <p:ph type="title"/>
          </p:nvPr>
        </p:nvSpPr>
        <p:spPr>
          <a:xfrm>
            <a:off x="677334" y="609600"/>
            <a:ext cx="8596668" cy="740254"/>
          </a:xfrm>
        </p:spPr>
        <p:txBody>
          <a:bodyPr/>
          <a:lstStyle/>
          <a:p>
            <a:r>
              <a:rPr lang="en-GB" dirty="0"/>
              <a:t>Les </a:t>
            </a:r>
            <a:r>
              <a:rPr lang="en-GB" dirty="0" err="1"/>
              <a:t>éléments</a:t>
            </a:r>
            <a:r>
              <a:rPr lang="en-GB" dirty="0"/>
              <a:t> de </a:t>
            </a:r>
            <a:r>
              <a:rPr lang="en-GB" dirty="0" err="1"/>
              <a:t>preuve</a:t>
            </a:r>
            <a:r>
              <a:rPr lang="en-GB" dirty="0"/>
              <a:t> à </a:t>
            </a:r>
            <a:r>
              <a:rPr lang="en-GB" dirty="0" err="1"/>
              <a:t>rapporter</a:t>
            </a:r>
            <a:endParaRPr lang="en-GB" dirty="0"/>
          </a:p>
        </p:txBody>
      </p:sp>
      <p:sp>
        <p:nvSpPr>
          <p:cNvPr id="3" name="Content Placeholder 2">
            <a:extLst>
              <a:ext uri="{FF2B5EF4-FFF2-40B4-BE49-F238E27FC236}">
                <a16:creationId xmlns:a16="http://schemas.microsoft.com/office/drawing/2014/main" id="{82947000-EEB9-FBAA-2F04-B97FDF654E35}"/>
              </a:ext>
            </a:extLst>
          </p:cNvPr>
          <p:cNvSpPr>
            <a:spLocks noGrp="1"/>
          </p:cNvSpPr>
          <p:nvPr>
            <p:ph idx="1"/>
          </p:nvPr>
        </p:nvSpPr>
        <p:spPr>
          <a:xfrm>
            <a:off x="501970" y="1488613"/>
            <a:ext cx="8596668" cy="4759787"/>
          </a:xfrm>
        </p:spPr>
        <p:txBody>
          <a:bodyPr>
            <a:normAutofit/>
          </a:bodyPr>
          <a:lstStyle/>
          <a:p>
            <a:pPr algn="l"/>
            <a:r>
              <a:rPr lang="fr-FR" sz="1800" b="0" i="0" u="none" strike="noStrike" baseline="0" dirty="0">
                <a:latin typeface="MinisterEFOP-Book"/>
              </a:rPr>
              <a:t>Montrer qu’un individu particulier a eu un rapport sexuel avec une victime, ou l’a agressée </a:t>
            </a:r>
            <a:r>
              <a:rPr lang="en-GB" sz="1800" b="0" i="0" u="none" strike="noStrike" baseline="0" dirty="0" err="1">
                <a:latin typeface="MinisterEFOP-Book"/>
              </a:rPr>
              <a:t>sexuellement</a:t>
            </a:r>
            <a:r>
              <a:rPr lang="en-GB" sz="1800" b="0" i="0" u="none" strike="noStrike" baseline="0" dirty="0">
                <a:latin typeface="MinisterEFOP-Book"/>
              </a:rPr>
              <a:t>;</a:t>
            </a:r>
          </a:p>
          <a:p>
            <a:pPr algn="l"/>
            <a:r>
              <a:rPr lang="fr-FR" sz="1800" b="0" i="0" u="none" strike="noStrike" baseline="0" dirty="0">
                <a:latin typeface="MinisterEFOP-Book"/>
              </a:rPr>
              <a:t> Montrer qu’un individu particulier a physiquement agressé une victime;</a:t>
            </a:r>
          </a:p>
          <a:p>
            <a:r>
              <a:rPr lang="en-GB" dirty="0">
                <a:latin typeface="MinisterEFOP-Book"/>
              </a:rPr>
              <a:t> Identifier la </a:t>
            </a:r>
            <a:r>
              <a:rPr lang="en-GB" dirty="0" err="1">
                <a:latin typeface="MinisterEFOP-Book"/>
              </a:rPr>
              <a:t>victime</a:t>
            </a:r>
            <a:r>
              <a:rPr lang="en-GB" dirty="0">
                <a:latin typeface="MinisterEFOP-Book"/>
              </a:rPr>
              <a:t>;</a:t>
            </a:r>
            <a:endParaRPr lang="fr-FR" dirty="0">
              <a:latin typeface="MinisterEFOP-Book"/>
            </a:endParaRPr>
          </a:p>
          <a:p>
            <a:pPr algn="l"/>
            <a:r>
              <a:rPr lang="fr-FR" sz="1800" b="0" i="0" u="none" strike="noStrike" baseline="0" dirty="0">
                <a:latin typeface="MinisterEFOP-Book"/>
              </a:rPr>
              <a:t>Corroborer un récit de victime sur ce qui lui est arrivé ;</a:t>
            </a:r>
          </a:p>
          <a:p>
            <a:pPr algn="l"/>
            <a:r>
              <a:rPr lang="fr-FR" sz="1800" b="0" i="0" u="none" strike="noStrike" baseline="0" dirty="0">
                <a:latin typeface="MinisterEFOP-Book"/>
              </a:rPr>
              <a:t> Identifier toutes blessures, troubles ou maladies pouvant être reliés à l’exploitation;</a:t>
            </a:r>
          </a:p>
          <a:p>
            <a:pPr algn="l"/>
            <a:r>
              <a:rPr lang="fr-FR" sz="1800" b="0" i="0" u="none" strike="noStrike" baseline="0" dirty="0">
                <a:latin typeface="MinisterEFOP-Book"/>
              </a:rPr>
              <a:t> Établir pendant combien de temps une personne a été victimisée;</a:t>
            </a:r>
          </a:p>
          <a:p>
            <a:pPr algn="l"/>
            <a:r>
              <a:rPr lang="fr-FR" sz="1800" b="0" i="0" u="none" strike="noStrike" baseline="0" dirty="0">
                <a:latin typeface="MinisterEFOP-Book"/>
              </a:rPr>
              <a:t>Établir l’ancienneté des blessures d’une victime;</a:t>
            </a:r>
          </a:p>
          <a:p>
            <a:pPr algn="l"/>
            <a:r>
              <a:rPr lang="fr-FR" sz="1800" b="0" i="0" u="none" strike="noStrike" baseline="0" dirty="0">
                <a:latin typeface="MinisterEFOP-Book"/>
              </a:rPr>
              <a:t>Relier une victime à un lieu particulier, un véhicule, etc.;</a:t>
            </a:r>
          </a:p>
          <a:p>
            <a:pPr algn="l"/>
            <a:r>
              <a:rPr lang="fr-FR" sz="1800" b="0" i="0" u="none" strike="noStrike" baseline="0" dirty="0">
                <a:latin typeface="MinisterEFOP-Book"/>
              </a:rPr>
              <a:t> Identifier toute drogue ou alcool administré à une victime;</a:t>
            </a:r>
            <a:r>
              <a:rPr lang="en-GB" sz="1800" b="0" i="0" u="none" strike="noStrike" baseline="0" dirty="0">
                <a:latin typeface="MinisterEFOP-Book"/>
              </a:rPr>
              <a:t>:</a:t>
            </a:r>
          </a:p>
          <a:p>
            <a:pPr algn="l"/>
            <a:r>
              <a:rPr lang="fr-FR" sz="1800" b="0" i="0" u="none" strike="noStrike" baseline="0" dirty="0">
                <a:latin typeface="MinisterEFOP-Book"/>
              </a:rPr>
              <a:t>Établir un lien entre un instrument ou une machine et une victime;</a:t>
            </a:r>
          </a:p>
          <a:p>
            <a:pPr algn="l"/>
            <a:r>
              <a:rPr lang="fr-FR" sz="1800" b="0" i="0" u="none" strike="noStrike" baseline="0" dirty="0">
                <a:latin typeface="MinisterEFOP-Book"/>
              </a:rPr>
              <a:t>Établir l’échelle de l’entreprise d’exploitation.</a:t>
            </a:r>
            <a:endParaRPr lang="en-GB" dirty="0"/>
          </a:p>
        </p:txBody>
      </p:sp>
      <p:sp>
        <p:nvSpPr>
          <p:cNvPr id="5" name="Slide Number Placeholder 4">
            <a:extLst>
              <a:ext uri="{FF2B5EF4-FFF2-40B4-BE49-F238E27FC236}">
                <a16:creationId xmlns:a16="http://schemas.microsoft.com/office/drawing/2014/main" id="{3EA4C137-2A68-E79F-5156-2252EA713CD4}"/>
              </a:ext>
            </a:extLst>
          </p:cNvPr>
          <p:cNvSpPr>
            <a:spLocks noGrp="1"/>
          </p:cNvSpPr>
          <p:nvPr>
            <p:ph type="sldNum" sz="quarter" idx="12"/>
          </p:nvPr>
        </p:nvSpPr>
        <p:spPr/>
        <p:txBody>
          <a:bodyPr/>
          <a:lstStyle/>
          <a:p>
            <a:fld id="{704DD884-1421-4063-BD41-863B1C173EB3}" type="slidenum">
              <a:rPr lang="fr-FR" smtClean="0"/>
              <a:t>12</a:t>
            </a:fld>
            <a:endParaRPr lang="fr-FR"/>
          </a:p>
        </p:txBody>
      </p:sp>
      <p:pic>
        <p:nvPicPr>
          <p:cNvPr id="6" name="Image 5">
            <a:extLst>
              <a:ext uri="{FF2B5EF4-FFF2-40B4-BE49-F238E27FC236}">
                <a16:creationId xmlns:a16="http://schemas.microsoft.com/office/drawing/2014/main" id="{AF57E62B-FC0D-C9D0-93E4-3C1EF65CA778}"/>
              </a:ext>
            </a:extLst>
          </p:cNvPr>
          <p:cNvPicPr>
            <a:picLocks noChangeAspect="1"/>
          </p:cNvPicPr>
          <p:nvPr/>
        </p:nvPicPr>
        <p:blipFill>
          <a:blip r:embed="rId2"/>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AA4B6D4B-1978-DE16-B1EE-BEB01D0D63CD}"/>
              </a:ext>
            </a:extLst>
          </p:cNvPr>
          <p:cNvPicPr>
            <a:picLocks noChangeAspect="1"/>
          </p:cNvPicPr>
          <p:nvPr/>
        </p:nvPicPr>
        <p:blipFill>
          <a:blip r:embed="rId3"/>
          <a:stretch>
            <a:fillRect/>
          </a:stretch>
        </p:blipFill>
        <p:spPr>
          <a:xfrm>
            <a:off x="302225" y="199593"/>
            <a:ext cx="1504950" cy="590550"/>
          </a:xfrm>
          <a:prstGeom prst="rect">
            <a:avLst/>
          </a:prstGeom>
        </p:spPr>
      </p:pic>
    </p:spTree>
    <p:extLst>
      <p:ext uri="{BB962C8B-B14F-4D97-AF65-F5344CB8AC3E}">
        <p14:creationId xmlns:p14="http://schemas.microsoft.com/office/powerpoint/2010/main" val="3087129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4D8C8-69BD-DA71-246D-96E389F0286E}"/>
              </a:ext>
            </a:extLst>
          </p:cNvPr>
          <p:cNvSpPr>
            <a:spLocks noGrp="1"/>
          </p:cNvSpPr>
          <p:nvPr>
            <p:ph type="title"/>
          </p:nvPr>
        </p:nvSpPr>
        <p:spPr/>
        <p:txBody>
          <a:bodyPr/>
          <a:lstStyle/>
          <a:p>
            <a:r>
              <a:rPr lang="en-GB" dirty="0"/>
              <a:t>Organisation de la “</a:t>
            </a:r>
            <a:r>
              <a:rPr lang="en-GB" dirty="0" err="1"/>
              <a:t>scène</a:t>
            </a:r>
            <a:r>
              <a:rPr lang="en-GB" dirty="0"/>
              <a:t> de crime”</a:t>
            </a:r>
          </a:p>
        </p:txBody>
      </p:sp>
      <p:sp>
        <p:nvSpPr>
          <p:cNvPr id="3" name="Content Placeholder 2">
            <a:extLst>
              <a:ext uri="{FF2B5EF4-FFF2-40B4-BE49-F238E27FC236}">
                <a16:creationId xmlns:a16="http://schemas.microsoft.com/office/drawing/2014/main" id="{6BECD34A-A7E8-6A64-1B71-57AE32953E6D}"/>
              </a:ext>
            </a:extLst>
          </p:cNvPr>
          <p:cNvSpPr>
            <a:spLocks noGrp="1"/>
          </p:cNvSpPr>
          <p:nvPr>
            <p:ph idx="1"/>
          </p:nvPr>
        </p:nvSpPr>
        <p:spPr>
          <a:xfrm>
            <a:off x="677334" y="1200151"/>
            <a:ext cx="8596668" cy="4841212"/>
          </a:xfrm>
        </p:spPr>
        <p:txBody>
          <a:bodyPr>
            <a:normAutofit fontScale="92500" lnSpcReduction="20000"/>
          </a:bodyPr>
          <a:lstStyle/>
          <a:p>
            <a:pPr marL="0" indent="0" algn="l">
              <a:buNone/>
            </a:pPr>
            <a:r>
              <a:rPr lang="fr-FR" sz="1800" b="0" i="0" u="none" strike="noStrike" baseline="0" dirty="0">
                <a:latin typeface="MinisterEFOP-Book"/>
              </a:rPr>
              <a:t>Les rôles et responsabilités des personnes qui gèrent une scène de crime et y interviennent devraient être définis et faire l’objet de consignations </a:t>
            </a:r>
            <a:r>
              <a:rPr lang="en-GB" sz="1800" b="0" i="0" u="none" strike="noStrike" baseline="0" dirty="0">
                <a:latin typeface="MinisterEFOP-Book"/>
              </a:rPr>
              <a:t>précises.</a:t>
            </a:r>
          </a:p>
          <a:p>
            <a:pPr algn="l"/>
            <a:r>
              <a:rPr lang="fr-FR" sz="1800" b="0" i="0" u="none" strike="noStrike" baseline="0" dirty="0">
                <a:latin typeface="MinisterEFOP-Book"/>
              </a:rPr>
              <a:t>Désignez quelqu’un qui aura le contrôle global de la scène (peut résulter de l’application de la loi et des règles procédurales.) et  quelqu’un ayant la responsabilité spécifique de gérer l’enregistrement et le stockage des pièces à conviction.</a:t>
            </a:r>
          </a:p>
          <a:p>
            <a:pPr algn="l"/>
            <a:r>
              <a:rPr lang="fr-FR" sz="1800" b="0" i="0" u="none" strike="noStrike" baseline="0" dirty="0">
                <a:latin typeface="MinisterEFOP-Book"/>
              </a:rPr>
              <a:t>Définir le périmètre de protection de la scène à installer.</a:t>
            </a:r>
            <a:r>
              <a:rPr lang="en-GB" sz="1800" b="0" i="0" u="none" strike="noStrike" baseline="0" dirty="0">
                <a:latin typeface="MinisterEFOP-Book"/>
              </a:rPr>
              <a:t>.</a:t>
            </a:r>
          </a:p>
          <a:p>
            <a:pPr algn="l"/>
            <a:r>
              <a:rPr lang="fr-FR" sz="1800" b="0" i="0" u="none" strike="noStrike" baseline="0" dirty="0">
                <a:latin typeface="MinisterEFOP-Book"/>
              </a:rPr>
              <a:t>Protégez la scène des activités non indispensables qui pourraient irrévocablement compromettre </a:t>
            </a:r>
            <a:r>
              <a:rPr lang="en-GB" sz="1800" b="0" i="0" u="none" strike="noStrike" baseline="0" dirty="0">
                <a:latin typeface="MinisterEFOP-Book"/>
              </a:rPr>
              <a:t>les </a:t>
            </a:r>
            <a:r>
              <a:rPr lang="en-GB" sz="1800" b="0" i="0" u="none" strike="noStrike" baseline="0" dirty="0" err="1">
                <a:latin typeface="MinisterEFOP-Book"/>
              </a:rPr>
              <a:t>éléments</a:t>
            </a:r>
            <a:r>
              <a:rPr lang="en-GB" sz="1800" b="0" i="0" u="none" strike="noStrike" baseline="0" dirty="0">
                <a:latin typeface="MinisterEFOP-Book"/>
              </a:rPr>
              <a:t> de </a:t>
            </a:r>
            <a:r>
              <a:rPr lang="en-GB" sz="1800" b="0" i="0" u="none" strike="noStrike" baseline="0" dirty="0" err="1">
                <a:latin typeface="MinisterEFOP-Book"/>
              </a:rPr>
              <a:t>preuve</a:t>
            </a:r>
            <a:r>
              <a:rPr lang="en-GB" sz="1800" b="0" i="0" u="none" strike="noStrike" baseline="0" dirty="0">
                <a:latin typeface="MinisterEFOP-Book"/>
              </a:rPr>
              <a:t>.</a:t>
            </a:r>
          </a:p>
          <a:p>
            <a:r>
              <a:rPr lang="fr-FR" dirty="0">
                <a:latin typeface="MinisterEFOP-Book"/>
              </a:rPr>
              <a:t>L’accès </a:t>
            </a:r>
            <a:r>
              <a:rPr lang="fr-FR" sz="1800" b="0" i="0" u="none" strike="noStrike" baseline="0" dirty="0">
                <a:latin typeface="MinisterEFOP-Book"/>
              </a:rPr>
              <a:t>du public et des agents des services de détection et de répression, et autres personnes, devrait être contrôlé. Si une personne n’a pas besoin de se trouver là, elle ne </a:t>
            </a:r>
            <a:r>
              <a:rPr lang="en-GB" sz="1800" b="0" i="0" u="none" strike="noStrike" baseline="0" dirty="0" err="1">
                <a:latin typeface="MinisterEFOP-Book"/>
              </a:rPr>
              <a:t>devrait</a:t>
            </a:r>
            <a:r>
              <a:rPr lang="en-GB" sz="1800" b="0" i="0" u="none" strike="noStrike" baseline="0" dirty="0">
                <a:latin typeface="MinisterEFOP-Book"/>
              </a:rPr>
              <a:t> pas y </a:t>
            </a:r>
            <a:r>
              <a:rPr lang="en-GB" sz="1800" b="0" i="0" u="none" strike="noStrike" baseline="0" dirty="0" err="1">
                <a:latin typeface="MinisterEFOP-Book"/>
              </a:rPr>
              <a:t>être</a:t>
            </a:r>
            <a:r>
              <a:rPr lang="en-GB" sz="1800" b="0" i="0" u="none" strike="noStrike" baseline="0" dirty="0">
                <a:latin typeface="MinisterEFOP-Book"/>
              </a:rPr>
              <a:t>.</a:t>
            </a:r>
            <a:endParaRPr lang="fr-FR" sz="1800" b="0" i="0" u="none" strike="noStrike" baseline="0" dirty="0">
              <a:latin typeface="MinisterEFOP-Book"/>
            </a:endParaRPr>
          </a:p>
          <a:p>
            <a:pPr algn="l"/>
            <a:r>
              <a:rPr lang="fr-FR" sz="1800" b="0" i="0" u="none" strike="noStrike" baseline="0" dirty="0">
                <a:latin typeface="MinisterEFOP-Book"/>
              </a:rPr>
              <a:t>Les personnels qui se sont rendus sur une scène ou ont eu affaire à un suspect ou à une victime ne devraient pas se rendre sur une autre scène afin d’éviter la contamination </a:t>
            </a:r>
            <a:r>
              <a:rPr lang="en-GB" sz="1800" b="0" i="0" u="none" strike="noStrike" baseline="0" dirty="0" err="1">
                <a:latin typeface="MinisterEFOP-Book"/>
              </a:rPr>
              <a:t>croisée</a:t>
            </a:r>
            <a:r>
              <a:rPr lang="en-GB" sz="1800" b="0" i="0" u="none" strike="noStrike" baseline="0" dirty="0">
                <a:latin typeface="MinisterEFOP-Book"/>
              </a:rPr>
              <a:t> des </a:t>
            </a:r>
            <a:r>
              <a:rPr lang="en-GB" sz="1800" b="0" i="0" u="none" strike="noStrike" baseline="0" dirty="0" err="1">
                <a:latin typeface="MinisterEFOP-Book"/>
              </a:rPr>
              <a:t>scènes</a:t>
            </a:r>
            <a:r>
              <a:rPr lang="en-GB" sz="1800" b="0" i="0" u="none" strike="noStrike" baseline="0" dirty="0">
                <a:latin typeface="MinisterEFOP-Book"/>
              </a:rPr>
              <a:t>.</a:t>
            </a:r>
          </a:p>
          <a:p>
            <a:pPr algn="l"/>
            <a:r>
              <a:rPr lang="fr-FR" sz="1800" b="0" i="0" u="none" strike="noStrike" baseline="0" dirty="0">
                <a:latin typeface="MinisterEFOP-Book"/>
              </a:rPr>
              <a:t>Utilisez exclusivement des matériels/équipements propres ou jetables pour travailler sur </a:t>
            </a:r>
            <a:r>
              <a:rPr lang="en-GB" sz="1800" b="0" i="0" u="none" strike="noStrike" baseline="0" dirty="0">
                <a:latin typeface="MinisterEFOP-Book"/>
              </a:rPr>
              <a:t>la </a:t>
            </a:r>
            <a:r>
              <a:rPr lang="en-GB" sz="1800" b="0" i="0" u="none" strike="noStrike" baseline="0" dirty="0" err="1">
                <a:latin typeface="MinisterEFOP-Book"/>
              </a:rPr>
              <a:t>scène</a:t>
            </a:r>
            <a:r>
              <a:rPr lang="en-GB" sz="1800" b="0" i="0" u="none" strike="noStrike" baseline="0" dirty="0">
                <a:latin typeface="MinisterEFOP-Book"/>
              </a:rPr>
              <a:t>.</a:t>
            </a:r>
          </a:p>
          <a:p>
            <a:pPr algn="l"/>
            <a:r>
              <a:rPr lang="fr-FR" sz="1800" b="0" i="0" u="none" strike="noStrike" baseline="0" dirty="0">
                <a:latin typeface="MinisterEFOP-Book"/>
              </a:rPr>
              <a:t>Entrez sur la scène et quittez-la par un cheminement délimité.</a:t>
            </a:r>
            <a:endParaRPr lang="en-GB" sz="1800" b="0" i="0" u="none" strike="noStrike" baseline="0" dirty="0">
              <a:latin typeface="MinisterEFOP-Book"/>
            </a:endParaRPr>
          </a:p>
        </p:txBody>
      </p:sp>
      <p:sp>
        <p:nvSpPr>
          <p:cNvPr id="4" name="Slide Number Placeholder 3">
            <a:extLst>
              <a:ext uri="{FF2B5EF4-FFF2-40B4-BE49-F238E27FC236}">
                <a16:creationId xmlns:a16="http://schemas.microsoft.com/office/drawing/2014/main" id="{E2011F2B-3ABB-045F-F456-F7332DADDBC0}"/>
              </a:ext>
            </a:extLst>
          </p:cNvPr>
          <p:cNvSpPr>
            <a:spLocks noGrp="1"/>
          </p:cNvSpPr>
          <p:nvPr>
            <p:ph type="sldNum" sz="quarter" idx="12"/>
          </p:nvPr>
        </p:nvSpPr>
        <p:spPr/>
        <p:txBody>
          <a:bodyPr/>
          <a:lstStyle/>
          <a:p>
            <a:fld id="{704DD884-1421-4063-BD41-863B1C173EB3}" type="slidenum">
              <a:rPr lang="fr-FR" smtClean="0"/>
              <a:t>13</a:t>
            </a:fld>
            <a:endParaRPr lang="fr-FR"/>
          </a:p>
        </p:txBody>
      </p:sp>
      <p:pic>
        <p:nvPicPr>
          <p:cNvPr id="5" name="Image 6">
            <a:extLst>
              <a:ext uri="{FF2B5EF4-FFF2-40B4-BE49-F238E27FC236}">
                <a16:creationId xmlns:a16="http://schemas.microsoft.com/office/drawing/2014/main" id="{A3A2026A-E74B-CCB8-3BBF-4E21DBE38395}"/>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6" name="Image 5">
            <a:extLst>
              <a:ext uri="{FF2B5EF4-FFF2-40B4-BE49-F238E27FC236}">
                <a16:creationId xmlns:a16="http://schemas.microsoft.com/office/drawing/2014/main" id="{076336DF-2C03-CB43-00D4-72D8DBBBB0F7}"/>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43355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76F4-25F9-5F52-2745-1903B8D5B39F}"/>
              </a:ext>
            </a:extLst>
          </p:cNvPr>
          <p:cNvSpPr>
            <a:spLocks noGrp="1"/>
          </p:cNvSpPr>
          <p:nvPr>
            <p:ph type="title"/>
          </p:nvPr>
        </p:nvSpPr>
        <p:spPr/>
        <p:txBody>
          <a:bodyPr/>
          <a:lstStyle/>
          <a:p>
            <a:r>
              <a:rPr lang="en-GB" dirty="0"/>
              <a:t>Infractions sous-</a:t>
            </a:r>
            <a:r>
              <a:rPr lang="en-GB" dirty="0" err="1"/>
              <a:t>jacentes</a:t>
            </a:r>
            <a:endParaRPr lang="en-GB" dirty="0"/>
          </a:p>
        </p:txBody>
      </p:sp>
      <p:sp>
        <p:nvSpPr>
          <p:cNvPr id="3" name="Content Placeholder 2">
            <a:extLst>
              <a:ext uri="{FF2B5EF4-FFF2-40B4-BE49-F238E27FC236}">
                <a16:creationId xmlns:a16="http://schemas.microsoft.com/office/drawing/2014/main" id="{85ECCE45-6094-B413-CCBC-ADBF3A738815}"/>
              </a:ext>
            </a:extLst>
          </p:cNvPr>
          <p:cNvSpPr>
            <a:spLocks noGrp="1"/>
          </p:cNvSpPr>
          <p:nvPr>
            <p:ph idx="1"/>
          </p:nvPr>
        </p:nvSpPr>
        <p:spPr>
          <a:xfrm>
            <a:off x="677334" y="1377863"/>
            <a:ext cx="10837332" cy="4870537"/>
          </a:xfrm>
        </p:spPr>
        <p:txBody>
          <a:bodyPr>
            <a:noAutofit/>
          </a:bodyPr>
          <a:lstStyle/>
          <a:p>
            <a:pPr marL="0" indent="0" algn="l">
              <a:buNone/>
            </a:pPr>
            <a:r>
              <a:rPr lang="en-GB" sz="2800" b="0" i="0" u="none" strike="noStrike" baseline="0" dirty="0" err="1">
                <a:latin typeface="MinisterEFOP-Book"/>
              </a:rPr>
              <a:t>Esclavage</a:t>
            </a:r>
            <a:r>
              <a:rPr lang="en-GB" sz="2800" dirty="0">
                <a:latin typeface="MinisterEFOP-Book"/>
              </a:rPr>
              <a:t> et</a:t>
            </a:r>
            <a:r>
              <a:rPr lang="en-GB" sz="2800" b="0" i="0" u="none" strike="noStrike" baseline="0" dirty="0">
                <a:latin typeface="MinisterEFOP-Book"/>
              </a:rPr>
              <a:t> Pratiques </a:t>
            </a:r>
            <a:r>
              <a:rPr lang="en-GB" sz="2800" b="0" i="0" u="none" strike="noStrike" baseline="0" dirty="0" err="1">
                <a:latin typeface="MinisterEFOP-Book"/>
              </a:rPr>
              <a:t>assimilables</a:t>
            </a:r>
            <a:r>
              <a:rPr lang="en-GB" sz="2800" b="0" i="0" u="none" strike="noStrike" baseline="0" dirty="0">
                <a:latin typeface="MinisterEFOP-Book"/>
              </a:rPr>
              <a:t>, Travail </a:t>
            </a:r>
            <a:r>
              <a:rPr lang="en-GB" sz="2800" b="0" i="0" u="none" strike="noStrike" baseline="0" dirty="0" err="1">
                <a:latin typeface="MinisterEFOP-Book"/>
              </a:rPr>
              <a:t>forcé</a:t>
            </a:r>
            <a:r>
              <a:rPr lang="en-GB" sz="2800" b="0" i="0" u="none" strike="noStrike" baseline="0" dirty="0">
                <a:latin typeface="MinisterEFOP-Book"/>
              </a:rPr>
              <a:t> </a:t>
            </a:r>
            <a:r>
              <a:rPr lang="en-GB" sz="2800" b="0" i="0" u="none" strike="noStrike" baseline="0" dirty="0" err="1">
                <a:latin typeface="MinisterEFOP-Book"/>
              </a:rPr>
              <a:t>ou</a:t>
            </a:r>
            <a:r>
              <a:rPr lang="en-GB" sz="2800" b="0" i="0" u="none" strike="noStrike" baseline="0" dirty="0">
                <a:latin typeface="MinisterEFOP-Book"/>
              </a:rPr>
              <a:t> </a:t>
            </a:r>
            <a:r>
              <a:rPr lang="en-GB" sz="2800" b="0" i="0" u="none" strike="noStrike" baseline="0" dirty="0" err="1">
                <a:latin typeface="MinisterEFOP-Book"/>
              </a:rPr>
              <a:t>obligatoire</a:t>
            </a:r>
            <a:r>
              <a:rPr lang="en-GB" sz="2800" b="0" i="0" u="none" strike="noStrike" baseline="0" dirty="0">
                <a:latin typeface="MinisterEFOP-Book"/>
              </a:rPr>
              <a:t>,  </a:t>
            </a:r>
            <a:r>
              <a:rPr lang="en-GB" sz="2800" b="0" i="0" u="none" strike="noStrike" baseline="0" dirty="0" err="1">
                <a:latin typeface="MinisterEFOP-Book"/>
              </a:rPr>
              <a:t>Mariage</a:t>
            </a:r>
            <a:r>
              <a:rPr lang="en-GB" sz="2800" b="0" i="0" u="none" strike="noStrike" baseline="0" dirty="0">
                <a:latin typeface="MinisterEFOP-Book"/>
              </a:rPr>
              <a:t> </a:t>
            </a:r>
            <a:r>
              <a:rPr lang="en-GB" sz="2800" b="0" i="0" u="none" strike="noStrike" baseline="0" dirty="0" err="1">
                <a:latin typeface="MinisterEFOP-Book"/>
              </a:rPr>
              <a:t>forcé</a:t>
            </a:r>
            <a:r>
              <a:rPr lang="en-GB" sz="2800" b="0" i="0" u="none" strike="noStrike" baseline="0" dirty="0">
                <a:latin typeface="MinisterEFOP-Book"/>
              </a:rPr>
              <a:t>,  Extorsion, torture</a:t>
            </a:r>
            <a:r>
              <a:rPr lang="en-GB" sz="2800" dirty="0">
                <a:latin typeface="MinisterEFOP-Book"/>
              </a:rPr>
              <a:t>, </a:t>
            </a:r>
            <a:r>
              <a:rPr lang="fr-FR" sz="2800" b="0" i="0" u="none" strike="noStrike" baseline="0" dirty="0">
                <a:latin typeface="MinisterEFOP-Book"/>
              </a:rPr>
              <a:t>Traitement cruel, inhumain ou dégradant, </a:t>
            </a:r>
            <a:r>
              <a:rPr lang="en-GB" sz="2800" b="0" i="0" u="none" strike="noStrike" baseline="0" dirty="0">
                <a:latin typeface="MinisterEFOP-Book"/>
              </a:rPr>
              <a:t> Viol, </a:t>
            </a:r>
            <a:r>
              <a:rPr lang="en-GB" sz="2800" b="0" i="0" u="none" strike="noStrike" baseline="0" dirty="0" err="1">
                <a:latin typeface="MinisterEFOP-Book"/>
              </a:rPr>
              <a:t>Agressions</a:t>
            </a:r>
            <a:r>
              <a:rPr lang="en-GB" sz="2800" b="0" i="0" u="none" strike="noStrike" baseline="0" dirty="0">
                <a:latin typeface="MinisterEFOP-Book"/>
              </a:rPr>
              <a:t> </a:t>
            </a:r>
            <a:r>
              <a:rPr lang="en-GB" sz="2800" b="0" i="0" u="none" strike="noStrike" baseline="0" dirty="0" err="1">
                <a:latin typeface="MinisterEFOP-Book"/>
              </a:rPr>
              <a:t>sexuelles</a:t>
            </a:r>
            <a:r>
              <a:rPr lang="en-GB" sz="2800" b="0" i="0" u="none" strike="noStrike" baseline="0" dirty="0">
                <a:latin typeface="MinisterEFOP-Book"/>
              </a:rPr>
              <a:t>, Violences, Homicide </a:t>
            </a:r>
            <a:r>
              <a:rPr lang="en-GB" sz="2800" b="0" i="0" u="none" strike="noStrike" baseline="0" dirty="0" err="1">
                <a:latin typeface="MinisterEFOP-Book"/>
              </a:rPr>
              <a:t>volontaire</a:t>
            </a:r>
            <a:r>
              <a:rPr lang="en-GB" sz="2800" b="0" i="0" u="none" strike="noStrike" baseline="0" dirty="0">
                <a:latin typeface="MinisterEFOP-Book"/>
              </a:rPr>
              <a:t>, </a:t>
            </a:r>
            <a:r>
              <a:rPr lang="en-GB" sz="2800" dirty="0" err="1">
                <a:latin typeface="MinisterEFOP-Book"/>
              </a:rPr>
              <a:t>E</a:t>
            </a:r>
            <a:r>
              <a:rPr lang="en-GB" sz="2800" b="0" i="0" u="none" strike="noStrike" baseline="0" dirty="0" err="1">
                <a:latin typeface="MinisterEFOP-Book"/>
              </a:rPr>
              <a:t>nlèvement</a:t>
            </a:r>
            <a:r>
              <a:rPr lang="en-GB" sz="2800" b="0" i="0" u="none" strike="noStrike" baseline="0" dirty="0">
                <a:latin typeface="MinisterEFOP-Book"/>
              </a:rPr>
              <a:t>, </a:t>
            </a:r>
            <a:r>
              <a:rPr lang="en-GB" sz="2800" b="0" i="0" u="none" strike="noStrike" baseline="0" dirty="0" err="1">
                <a:latin typeface="MinisterEFOP-Book"/>
              </a:rPr>
              <a:t>Séquestration</a:t>
            </a:r>
            <a:r>
              <a:rPr lang="en-GB" sz="2800" b="0" i="0" u="none" strike="noStrike" baseline="0" dirty="0">
                <a:latin typeface="MinisterEFOP-Book"/>
              </a:rPr>
              <a:t> </a:t>
            </a:r>
            <a:r>
              <a:rPr lang="en-GB" sz="2800" b="0" i="0" u="none" strike="noStrike" baseline="0" dirty="0" err="1">
                <a:latin typeface="MinisterEFOP-Book"/>
              </a:rPr>
              <a:t>illégale</a:t>
            </a:r>
            <a:r>
              <a:rPr lang="en-GB" sz="2800" b="0" i="0" u="none" strike="noStrike" baseline="0" dirty="0">
                <a:latin typeface="MinisterEFOP-Book"/>
              </a:rPr>
              <a:t>, Exploitation par le travail, </a:t>
            </a:r>
            <a:r>
              <a:rPr lang="en-GB" sz="2800" b="0" i="0" u="none" strike="noStrike" baseline="0" dirty="0" err="1">
                <a:latin typeface="MinisterEFOP-Book"/>
              </a:rPr>
              <a:t>Rétention</a:t>
            </a:r>
            <a:r>
              <a:rPr lang="en-GB" sz="2800" b="0" i="0" u="none" strike="noStrike" baseline="0" dirty="0">
                <a:latin typeface="MinisterEFOP-Book"/>
              </a:rPr>
              <a:t> de papiers </a:t>
            </a:r>
            <a:r>
              <a:rPr lang="en-GB" sz="2800" b="0" i="0" u="none" strike="noStrike" baseline="0" dirty="0" err="1">
                <a:latin typeface="MinisterEFOP-Book"/>
              </a:rPr>
              <a:t>d’identité</a:t>
            </a:r>
            <a:r>
              <a:rPr lang="en-GB" sz="2800" b="0" i="0" u="none" strike="noStrike" baseline="0" dirty="0">
                <a:latin typeface="MinisterEFOP-Book"/>
              </a:rPr>
              <a:t>, </a:t>
            </a:r>
            <a:r>
              <a:rPr lang="fr-FR" sz="2800" b="0" i="0" u="none" strike="noStrike" baseline="0" dirty="0">
                <a:latin typeface="MinisterEFOP-Book"/>
              </a:rPr>
              <a:t>Infractions aux lois sur l’immigration, </a:t>
            </a:r>
            <a:r>
              <a:rPr lang="en-GB" sz="2800" b="0" i="0" u="none" strike="noStrike" baseline="0" dirty="0" err="1">
                <a:latin typeface="MinisterEFOP-Book"/>
              </a:rPr>
              <a:t>Blanchiment</a:t>
            </a:r>
            <a:r>
              <a:rPr lang="en-GB" sz="2800" b="0" i="0" u="none" strike="noStrike" baseline="0" dirty="0">
                <a:latin typeface="MinisterEFOP-Book"/>
              </a:rPr>
              <a:t> </a:t>
            </a:r>
            <a:r>
              <a:rPr lang="en-GB" sz="2800" b="0" i="0" u="none" strike="noStrike" baseline="0" dirty="0" err="1">
                <a:latin typeface="MinisterEFOP-Book"/>
              </a:rPr>
              <a:t>d’argent</a:t>
            </a:r>
            <a:r>
              <a:rPr lang="en-GB" sz="2800" b="0" i="0" u="none" strike="noStrike" baseline="0" dirty="0">
                <a:latin typeface="MinisterEFOP-Book"/>
              </a:rPr>
              <a:t>, Corruption…</a:t>
            </a:r>
          </a:p>
          <a:p>
            <a:pPr marL="0" indent="0" algn="l">
              <a:buNone/>
            </a:pPr>
            <a:endParaRPr lang="en-GB" sz="4000" b="0" i="0" u="none" strike="noStrike" baseline="0" dirty="0">
              <a:latin typeface="MinisterEFOP-Book"/>
            </a:endParaRPr>
          </a:p>
          <a:p>
            <a:pPr algn="l"/>
            <a:r>
              <a:rPr lang="en-GB" sz="4000" b="0" i="0" u="none" strike="noStrike" baseline="0" dirty="0">
                <a:latin typeface="EuropeanPi-Three"/>
              </a:rPr>
              <a:t>"</a:t>
            </a:r>
            <a:r>
              <a:rPr lang="en-GB" sz="4000" b="0" i="0" u="none" strike="noStrike" baseline="0" dirty="0">
                <a:latin typeface="MinisterEFOP-Book"/>
              </a:rPr>
              <a:t>" </a:t>
            </a:r>
            <a:r>
              <a:rPr lang="en-GB" sz="4000" b="0" i="0" u="none" strike="noStrike" baseline="0" dirty="0" err="1">
                <a:latin typeface="MinisterEFOP-Book"/>
              </a:rPr>
              <a:t>Trafic</a:t>
            </a:r>
            <a:r>
              <a:rPr lang="en-GB" sz="4000" b="0" i="0" u="none" strike="noStrike" baseline="0" dirty="0">
                <a:latin typeface="MinisterEFOP-Book"/>
              </a:rPr>
              <a:t> </a:t>
            </a:r>
            <a:r>
              <a:rPr lang="en-GB" sz="4000" b="0" i="0" u="none" strike="noStrike" baseline="0" dirty="0" err="1">
                <a:latin typeface="MinisterEFOP-Book"/>
              </a:rPr>
              <a:t>illicite</a:t>
            </a:r>
            <a:r>
              <a:rPr lang="en-GB" sz="4000" b="0" i="0" u="none" strike="noStrike" baseline="0" dirty="0">
                <a:latin typeface="MinisterEFOP-Book"/>
              </a:rPr>
              <a:t> de migrants</a:t>
            </a:r>
            <a:endParaRPr lang="en-GB" sz="4000" dirty="0"/>
          </a:p>
        </p:txBody>
      </p:sp>
      <p:sp>
        <p:nvSpPr>
          <p:cNvPr id="5" name="Slide Number Placeholder 4">
            <a:extLst>
              <a:ext uri="{FF2B5EF4-FFF2-40B4-BE49-F238E27FC236}">
                <a16:creationId xmlns:a16="http://schemas.microsoft.com/office/drawing/2014/main" id="{60A7D508-FA13-9EFE-2C17-7600149CDD98}"/>
              </a:ext>
            </a:extLst>
          </p:cNvPr>
          <p:cNvSpPr>
            <a:spLocks noGrp="1"/>
          </p:cNvSpPr>
          <p:nvPr>
            <p:ph type="sldNum" sz="quarter" idx="12"/>
          </p:nvPr>
        </p:nvSpPr>
        <p:spPr/>
        <p:txBody>
          <a:bodyPr/>
          <a:lstStyle/>
          <a:p>
            <a:fld id="{704DD884-1421-4063-BD41-863B1C173EB3}" type="slidenum">
              <a:rPr lang="fr-FR" smtClean="0"/>
              <a:t>14</a:t>
            </a:fld>
            <a:endParaRPr lang="fr-FR"/>
          </a:p>
        </p:txBody>
      </p:sp>
      <p:pic>
        <p:nvPicPr>
          <p:cNvPr id="6" name="Image 6">
            <a:extLst>
              <a:ext uri="{FF2B5EF4-FFF2-40B4-BE49-F238E27FC236}">
                <a16:creationId xmlns:a16="http://schemas.microsoft.com/office/drawing/2014/main" id="{FBD86F81-A960-909E-F8CE-5AB7E1DD0535}"/>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EC575360-8B14-9D49-304F-062EC48AD62A}"/>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41687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7E627-D27C-D860-7E91-01C5958162AA}"/>
              </a:ext>
            </a:extLst>
          </p:cNvPr>
          <p:cNvSpPr>
            <a:spLocks noGrp="1"/>
          </p:cNvSpPr>
          <p:nvPr>
            <p:ph type="title"/>
          </p:nvPr>
        </p:nvSpPr>
        <p:spPr/>
        <p:txBody>
          <a:bodyPr/>
          <a:lstStyle/>
          <a:p>
            <a:r>
              <a:rPr lang="en-GB" dirty="0"/>
              <a:t>   </a:t>
            </a:r>
            <a:r>
              <a:rPr lang="en-GB" dirty="0" err="1"/>
              <a:t>Consentement</a:t>
            </a:r>
            <a:r>
              <a:rPr lang="en-GB" dirty="0"/>
              <a:t> de la </a:t>
            </a:r>
            <a:r>
              <a:rPr lang="en-GB" dirty="0" err="1"/>
              <a:t>victime</a:t>
            </a:r>
            <a:r>
              <a:rPr lang="en-GB" dirty="0"/>
              <a:t> (Art.3)</a:t>
            </a:r>
          </a:p>
        </p:txBody>
      </p:sp>
      <p:sp>
        <p:nvSpPr>
          <p:cNvPr id="3" name="Content Placeholder 2">
            <a:extLst>
              <a:ext uri="{FF2B5EF4-FFF2-40B4-BE49-F238E27FC236}">
                <a16:creationId xmlns:a16="http://schemas.microsoft.com/office/drawing/2014/main" id="{B1D0E46E-95CA-9065-0C6E-C1F7822E27AD}"/>
              </a:ext>
            </a:extLst>
          </p:cNvPr>
          <p:cNvSpPr>
            <a:spLocks noGrp="1"/>
          </p:cNvSpPr>
          <p:nvPr>
            <p:ph idx="1"/>
          </p:nvPr>
        </p:nvSpPr>
        <p:spPr>
          <a:xfrm>
            <a:off x="677334" y="1654629"/>
            <a:ext cx="8596668" cy="4386733"/>
          </a:xfrm>
        </p:spPr>
        <p:txBody>
          <a:bodyPr/>
          <a:lstStyle/>
          <a:p>
            <a:pPr marL="0" indent="0" algn="just">
              <a:buNone/>
            </a:pPr>
            <a:r>
              <a:rPr lang="fr-FR" sz="1800" b="0" i="1" u="none" strike="noStrike" baseline="0" dirty="0">
                <a:latin typeface="AGaramond-Italic"/>
              </a:rPr>
              <a:t>b) </a:t>
            </a:r>
            <a:r>
              <a:rPr lang="fr-FR" sz="2400" b="0" i="0" u="none" strike="noStrike" baseline="0" dirty="0">
                <a:latin typeface="AGaramond-Regular"/>
              </a:rPr>
              <a:t>Le consentement d’une victime de la traite des personnes à l’exploitation envisagée, telle qu’énoncée à l’alinéa </a:t>
            </a:r>
            <a:r>
              <a:rPr lang="fr-FR" sz="2400" b="0" i="1" u="none" strike="noStrike" baseline="0" dirty="0">
                <a:latin typeface="AGaramond-Italic"/>
              </a:rPr>
              <a:t>a </a:t>
            </a:r>
            <a:r>
              <a:rPr lang="fr-FR" sz="2400" b="0" i="0" u="none" strike="noStrike" baseline="0" dirty="0">
                <a:latin typeface="AGaramond-Regular"/>
              </a:rPr>
              <a:t>du présent article, est indifférent lorsque l’un quelconque des moyens énoncés à l’alinéa </a:t>
            </a:r>
            <a:r>
              <a:rPr lang="fr-FR" sz="2400" b="0" i="1" u="none" strike="noStrike" baseline="0" dirty="0">
                <a:latin typeface="AGaramond-Italic"/>
              </a:rPr>
              <a:t>a </a:t>
            </a:r>
            <a:r>
              <a:rPr lang="fr-FR" sz="2400" b="0" i="0" u="none" strike="noStrike" baseline="0" dirty="0" err="1">
                <a:latin typeface="AGaramond-Regular"/>
              </a:rPr>
              <a:t>a</a:t>
            </a:r>
            <a:r>
              <a:rPr lang="fr-FR" sz="2400" b="0" i="0" u="none" strike="noStrike" baseline="0" dirty="0">
                <a:latin typeface="AGaramond-Regular"/>
              </a:rPr>
              <a:t> été utilisé;</a:t>
            </a:r>
          </a:p>
          <a:p>
            <a:pPr marL="0" indent="0" algn="just">
              <a:buNone/>
            </a:pPr>
            <a:endParaRPr lang="fr-FR" sz="2400" dirty="0">
              <a:latin typeface="AGaramond-Regular"/>
            </a:endParaRPr>
          </a:p>
          <a:p>
            <a:pPr marL="0" indent="0" algn="just">
              <a:buNone/>
            </a:pPr>
            <a:r>
              <a:rPr lang="fr-FR" sz="2400" b="0" i="1" u="none" strike="noStrike" baseline="0" dirty="0">
                <a:latin typeface="AGaramond-Italic"/>
              </a:rPr>
              <a:t>c) </a:t>
            </a:r>
            <a:r>
              <a:rPr lang="fr-FR" sz="2400" b="0" i="0" u="none" strike="noStrike" baseline="0" dirty="0">
                <a:latin typeface="AGaramond-Regular"/>
              </a:rPr>
              <a:t>Le recrutement, le transport, le transfert, l’hébergement ou l’accueil d’un enfant aux fins d’exploitation sont considérés comme une “traite des personnes” même s’ils ne font appel à aucun des moyens énoncés à l’alinéa </a:t>
            </a:r>
            <a:r>
              <a:rPr lang="fr-FR" sz="2400" b="0" i="1" u="none" strike="noStrike" baseline="0" dirty="0">
                <a:latin typeface="AGaramond-Italic"/>
              </a:rPr>
              <a:t>a </a:t>
            </a:r>
            <a:r>
              <a:rPr lang="fr-FR" sz="2400" b="0" i="0" u="none" strike="noStrike" baseline="0" dirty="0">
                <a:latin typeface="AGaramond-Regular"/>
              </a:rPr>
              <a:t>du </a:t>
            </a:r>
            <a:r>
              <a:rPr lang="en-GB" sz="2400" b="0" i="0" u="none" strike="noStrike" baseline="0" dirty="0" err="1">
                <a:latin typeface="AGaramond-Regular"/>
              </a:rPr>
              <a:t>présent</a:t>
            </a:r>
            <a:r>
              <a:rPr lang="en-GB" sz="2400" b="0" i="0" u="none" strike="noStrike" baseline="0" dirty="0">
                <a:latin typeface="AGaramond-Regular"/>
              </a:rPr>
              <a:t> article;</a:t>
            </a:r>
            <a:endParaRPr lang="en-GB" sz="2400" dirty="0"/>
          </a:p>
        </p:txBody>
      </p:sp>
      <p:sp>
        <p:nvSpPr>
          <p:cNvPr id="5" name="Slide Number Placeholder 4">
            <a:extLst>
              <a:ext uri="{FF2B5EF4-FFF2-40B4-BE49-F238E27FC236}">
                <a16:creationId xmlns:a16="http://schemas.microsoft.com/office/drawing/2014/main" id="{30794302-3561-831E-6F48-15DA86C19E1C}"/>
              </a:ext>
            </a:extLst>
          </p:cNvPr>
          <p:cNvSpPr>
            <a:spLocks noGrp="1"/>
          </p:cNvSpPr>
          <p:nvPr>
            <p:ph type="sldNum" sz="quarter" idx="12"/>
          </p:nvPr>
        </p:nvSpPr>
        <p:spPr/>
        <p:txBody>
          <a:bodyPr/>
          <a:lstStyle/>
          <a:p>
            <a:fld id="{704DD884-1421-4063-BD41-863B1C173EB3}" type="slidenum">
              <a:rPr lang="fr-FR" smtClean="0"/>
              <a:t>15</a:t>
            </a:fld>
            <a:endParaRPr lang="fr-FR"/>
          </a:p>
        </p:txBody>
      </p:sp>
      <p:pic>
        <p:nvPicPr>
          <p:cNvPr id="6" name="Image 6">
            <a:extLst>
              <a:ext uri="{FF2B5EF4-FFF2-40B4-BE49-F238E27FC236}">
                <a16:creationId xmlns:a16="http://schemas.microsoft.com/office/drawing/2014/main" id="{CAAA6652-8F01-5207-C0D3-6BB5670A967D}"/>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0CE35B4F-9267-EFA7-3F3B-6CE86C95E5A4}"/>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9191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br>
              <a:rPr lang="fr-FR" dirty="0">
                <a:solidFill>
                  <a:schemeClr val="accent4">
                    <a:lumMod val="75000"/>
                  </a:schemeClr>
                </a:solidFill>
              </a:rPr>
            </a:br>
            <a:r>
              <a:rPr lang="fr-FR" dirty="0">
                <a:solidFill>
                  <a:schemeClr val="accent4">
                    <a:lumMod val="75000"/>
                  </a:schemeClr>
                </a:solidFill>
              </a:rPr>
              <a:t>Je vous remercie de votre attention</a:t>
            </a:r>
            <a:br>
              <a:rPr lang="fr-FR" dirty="0">
                <a:solidFill>
                  <a:schemeClr val="accent4">
                    <a:lumMod val="75000"/>
                  </a:schemeClr>
                </a:solidFill>
              </a:rPr>
            </a:br>
            <a:br>
              <a:rPr lang="fr-FR" dirty="0">
                <a:solidFill>
                  <a:schemeClr val="accent4">
                    <a:lumMod val="75000"/>
                  </a:schemeClr>
                </a:solidFill>
              </a:rPr>
            </a:br>
            <a:br>
              <a:rPr lang="fr-FR" dirty="0">
                <a:solidFill>
                  <a:schemeClr val="accent4">
                    <a:lumMod val="75000"/>
                  </a:schemeClr>
                </a:solidFill>
              </a:rPr>
            </a:br>
            <a:br>
              <a:rPr lang="fr-FR" dirty="0"/>
            </a:br>
            <a:endParaRPr lang="fr-FR" dirty="0"/>
          </a:p>
        </p:txBody>
      </p:sp>
      <p:sp>
        <p:nvSpPr>
          <p:cNvPr id="2" name="Espace réservé du contenu 1"/>
          <p:cNvSpPr>
            <a:spLocks noGrp="1"/>
          </p:cNvSpPr>
          <p:nvPr>
            <p:ph idx="1"/>
          </p:nvPr>
        </p:nvSpPr>
        <p:spPr/>
        <p:txBody>
          <a:bodyPr/>
          <a:lstStyle/>
          <a:p>
            <a:endParaRPr lang="fr-FR"/>
          </a:p>
        </p:txBody>
      </p:sp>
      <p:pic>
        <p:nvPicPr>
          <p:cNvPr id="5" name="Image 4"/>
          <p:cNvPicPr>
            <a:picLocks noChangeAspect="1"/>
          </p:cNvPicPr>
          <p:nvPr/>
        </p:nvPicPr>
        <p:blipFill>
          <a:blip r:embed="rId3"/>
          <a:stretch>
            <a:fillRect/>
          </a:stretch>
        </p:blipFill>
        <p:spPr>
          <a:xfrm>
            <a:off x="302224" y="199594"/>
            <a:ext cx="1539827" cy="604236"/>
          </a:xfrm>
          <a:prstGeom prst="rect">
            <a:avLst/>
          </a:prstGeom>
        </p:spPr>
      </p:pic>
      <p:pic>
        <p:nvPicPr>
          <p:cNvPr id="4" name="Image 5">
            <a:extLst>
              <a:ext uri="{FF2B5EF4-FFF2-40B4-BE49-F238E27FC236}">
                <a16:creationId xmlns:a16="http://schemas.microsoft.com/office/drawing/2014/main" id="{D98F9F02-A805-5BB8-BBB4-3D1810BF8D77}"/>
              </a:ext>
            </a:extLst>
          </p:cNvPr>
          <p:cNvPicPr>
            <a:picLocks noChangeAspect="1"/>
          </p:cNvPicPr>
          <p:nvPr/>
        </p:nvPicPr>
        <p:blipFill>
          <a:blip r:embed="rId4"/>
          <a:stretch>
            <a:fillRect/>
          </a:stretch>
        </p:blipFill>
        <p:spPr>
          <a:xfrm>
            <a:off x="10215154" y="161083"/>
            <a:ext cx="1441367" cy="740254"/>
          </a:xfrm>
          <a:prstGeom prst="rect">
            <a:avLst/>
          </a:prstGeom>
        </p:spPr>
      </p:pic>
      <p:sp>
        <p:nvSpPr>
          <p:cNvPr id="6" name="Slide Number Placeholder 5">
            <a:extLst>
              <a:ext uri="{FF2B5EF4-FFF2-40B4-BE49-F238E27FC236}">
                <a16:creationId xmlns:a16="http://schemas.microsoft.com/office/drawing/2014/main" id="{6695D650-2497-D421-9348-59C8142C72F3}"/>
              </a:ext>
            </a:extLst>
          </p:cNvPr>
          <p:cNvSpPr>
            <a:spLocks noGrp="1"/>
          </p:cNvSpPr>
          <p:nvPr>
            <p:ph type="sldNum" sz="quarter" idx="12"/>
          </p:nvPr>
        </p:nvSpPr>
        <p:spPr/>
        <p:txBody>
          <a:bodyPr/>
          <a:lstStyle/>
          <a:p>
            <a:fld id="{704DD884-1421-4063-BD41-863B1C173EB3}" type="slidenum">
              <a:rPr lang="fr-FR" smtClean="0"/>
              <a:t>16</a:t>
            </a:fld>
            <a:endParaRPr lang="fr-FR"/>
          </a:p>
        </p:txBody>
      </p:sp>
    </p:spTree>
    <p:extLst>
      <p:ext uri="{BB962C8B-B14F-4D97-AF65-F5344CB8AC3E}">
        <p14:creationId xmlns:p14="http://schemas.microsoft.com/office/powerpoint/2010/main" val="306908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16439" y="638587"/>
            <a:ext cx="9010005" cy="1320800"/>
          </a:xfrm>
        </p:spPr>
        <p:txBody>
          <a:bodyPr>
            <a:normAutofit fontScale="90000"/>
          </a:bodyPr>
          <a:lstStyle/>
          <a:p>
            <a:br>
              <a:rPr lang="fr-FR" dirty="0"/>
            </a:br>
            <a:br>
              <a:rPr lang="fr-FR" dirty="0"/>
            </a:br>
            <a:br>
              <a:rPr lang="fr-FR" dirty="0"/>
            </a:br>
            <a:r>
              <a:rPr lang="fr-FR" dirty="0"/>
              <a:t>- </a:t>
            </a:r>
            <a:br>
              <a:rPr lang="fr-FR" dirty="0"/>
            </a:br>
            <a:endParaRPr lang="fr-FR" dirty="0"/>
          </a:p>
        </p:txBody>
      </p:sp>
      <p:sp>
        <p:nvSpPr>
          <p:cNvPr id="4" name="Espace réservé du contenu 3"/>
          <p:cNvSpPr>
            <a:spLocks noGrp="1"/>
          </p:cNvSpPr>
          <p:nvPr>
            <p:ph idx="1"/>
          </p:nvPr>
        </p:nvSpPr>
        <p:spPr>
          <a:xfrm>
            <a:off x="864578" y="1220452"/>
            <a:ext cx="10462843" cy="5686711"/>
          </a:xfrm>
        </p:spPr>
        <p:txBody>
          <a:bodyPr>
            <a:normAutofit fontScale="32500" lnSpcReduction="20000"/>
          </a:bodyPr>
          <a:lstStyle/>
          <a:p>
            <a:pPr marL="0" indent="0">
              <a:buNone/>
            </a:pPr>
            <a:r>
              <a:rPr lang="fr-FR" dirty="0"/>
              <a:t>  </a:t>
            </a:r>
            <a:endParaRPr lang="fr-FR" sz="8000" dirty="0"/>
          </a:p>
          <a:p>
            <a:pPr marL="0" indent="0" algn="just">
              <a:buNone/>
            </a:pPr>
            <a:r>
              <a:rPr lang="fr-FR" sz="6400" i="1" dirty="0"/>
              <a:t>« La traite des personnes déshumanise, maltraite et exploite les victimes, les échangeant comme des marchandises et mettant en danger leur vie et leur bien-être. </a:t>
            </a:r>
          </a:p>
          <a:p>
            <a:pPr marL="0" indent="0" algn="just">
              <a:buNone/>
            </a:pPr>
            <a:r>
              <a:rPr lang="fr-FR" sz="6400" i="1" dirty="0"/>
              <a:t>Très peu de victimes de ce crime sans frontière sont détectées, ce qui laisse supposer que les trafiquants opèrent pratiquement en toute impunité. </a:t>
            </a:r>
          </a:p>
          <a:p>
            <a:pPr marL="0" indent="0" algn="just">
              <a:buNone/>
            </a:pPr>
            <a:r>
              <a:rPr lang="fr-FR" sz="6400" i="1" dirty="0"/>
              <a:t>Toutes les régions d’Afrique sont susceptibles de constituer des pays d’origine, de transit ou de destination pour le commerce transfrontalier de personnes, avec tous les segments de population potentiellement vulnérables. </a:t>
            </a:r>
          </a:p>
          <a:p>
            <a:pPr marL="0" indent="0" algn="just">
              <a:buNone/>
            </a:pPr>
            <a:r>
              <a:rPr lang="fr-FR" sz="6400" i="1" dirty="0"/>
              <a:t>Les niveaux élevés de chômage, de pauvreté, de corruption, de conflits politiques, de changement climatique et de violence contribuent davantage aux déplacements. </a:t>
            </a:r>
          </a:p>
          <a:p>
            <a:pPr marL="0" indent="0" algn="just">
              <a:buNone/>
            </a:pPr>
            <a:r>
              <a:rPr lang="fr-FR" sz="6400" i="1" dirty="0"/>
              <a:t>Ces facteurs placent les populations africaines, en particulier les femmes et les filles, à un niveau disproportionné de vulnérabilité au trafic par des criminels organisés. »</a:t>
            </a:r>
          </a:p>
          <a:p>
            <a:pPr algn="just">
              <a:buFontTx/>
              <a:buChar char="-"/>
            </a:pPr>
            <a:endParaRPr lang="fr-FR" sz="6400" dirty="0"/>
          </a:p>
          <a:p>
            <a:pPr marL="0" indent="0" algn="just">
              <a:buNone/>
            </a:pPr>
            <a:r>
              <a:rPr lang="fr-FR" sz="6400" dirty="0"/>
              <a:t>  UNODC Vision stratégique pour l’Afrique 2030</a:t>
            </a:r>
          </a:p>
          <a:p>
            <a:pPr marL="0" indent="0">
              <a:buNone/>
            </a:pPr>
            <a:endParaRPr lang="fr-FR" dirty="0"/>
          </a:p>
        </p:txBody>
      </p:sp>
      <p:sp>
        <p:nvSpPr>
          <p:cNvPr id="2" name="Espace réservé du numéro de diapositive 1">
            <a:extLst>
              <a:ext uri="{FF2B5EF4-FFF2-40B4-BE49-F238E27FC236}">
                <a16:creationId xmlns:a16="http://schemas.microsoft.com/office/drawing/2014/main" id="{FBB074D5-F11E-4787-A755-2E3720C9CD36}"/>
              </a:ext>
            </a:extLst>
          </p:cNvPr>
          <p:cNvSpPr>
            <a:spLocks noGrp="1"/>
          </p:cNvSpPr>
          <p:nvPr>
            <p:ph type="sldNum" sz="quarter" idx="12"/>
          </p:nvPr>
        </p:nvSpPr>
        <p:spPr/>
        <p:txBody>
          <a:bodyPr/>
          <a:lstStyle/>
          <a:p>
            <a:fld id="{704DD884-1421-4063-BD41-863B1C173EB3}" type="slidenum">
              <a:rPr lang="fr-FR" smtClean="0"/>
              <a:t>2</a:t>
            </a:fld>
            <a:endParaRPr lang="fr-FR"/>
          </a:p>
        </p:txBody>
      </p:sp>
      <p:pic>
        <p:nvPicPr>
          <p:cNvPr id="6" name="Image 5"/>
          <p:cNvPicPr>
            <a:picLocks noChangeAspect="1"/>
          </p:cNvPicPr>
          <p:nvPr/>
        </p:nvPicPr>
        <p:blipFill>
          <a:blip r:embed="rId3"/>
          <a:stretch>
            <a:fillRect/>
          </a:stretch>
        </p:blipFill>
        <p:spPr>
          <a:xfrm>
            <a:off x="10215154" y="161083"/>
            <a:ext cx="1441367" cy="740254"/>
          </a:xfrm>
          <a:prstGeom prst="rect">
            <a:avLst/>
          </a:prstGeom>
        </p:spPr>
      </p:pic>
      <p:pic>
        <p:nvPicPr>
          <p:cNvPr id="7" name="Image 6"/>
          <p:cNvPicPr>
            <a:picLocks noChangeAspect="1"/>
          </p:cNvPicPr>
          <p:nvPr/>
        </p:nvPicPr>
        <p:blipFill>
          <a:blip r:embed="rId4"/>
          <a:stretch>
            <a:fillRect/>
          </a:stretch>
        </p:blipFill>
        <p:spPr>
          <a:xfrm>
            <a:off x="302225" y="199593"/>
            <a:ext cx="1504950" cy="590550"/>
          </a:xfrm>
          <a:prstGeom prst="rect">
            <a:avLst/>
          </a:prstGeom>
        </p:spPr>
      </p:pic>
    </p:spTree>
    <p:extLst>
      <p:ext uri="{BB962C8B-B14F-4D97-AF65-F5344CB8AC3E}">
        <p14:creationId xmlns:p14="http://schemas.microsoft.com/office/powerpoint/2010/main" val="899404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8411D-BCA7-3746-AC19-3A453B83F8DA}"/>
              </a:ext>
            </a:extLst>
          </p:cNvPr>
          <p:cNvSpPr>
            <a:spLocks noGrp="1"/>
          </p:cNvSpPr>
          <p:nvPr>
            <p:ph type="title"/>
          </p:nvPr>
        </p:nvSpPr>
        <p:spPr/>
        <p:txBody>
          <a:bodyPr/>
          <a:lstStyle/>
          <a:p>
            <a:r>
              <a:rPr lang="en-GB" dirty="0"/>
              <a:t>Objectif du </a:t>
            </a:r>
            <a:r>
              <a:rPr lang="en-GB" dirty="0" err="1"/>
              <a:t>Protocole</a:t>
            </a:r>
            <a:r>
              <a:rPr lang="en-GB" dirty="0"/>
              <a:t> </a:t>
            </a:r>
            <a:r>
              <a:rPr lang="en-GB" dirty="0" err="1"/>
              <a:t>additionnel</a:t>
            </a:r>
            <a:r>
              <a:rPr lang="en-GB" dirty="0"/>
              <a:t> (Art.2) </a:t>
            </a:r>
          </a:p>
        </p:txBody>
      </p:sp>
      <p:sp>
        <p:nvSpPr>
          <p:cNvPr id="3" name="Content Placeholder 2">
            <a:extLst>
              <a:ext uri="{FF2B5EF4-FFF2-40B4-BE49-F238E27FC236}">
                <a16:creationId xmlns:a16="http://schemas.microsoft.com/office/drawing/2014/main" id="{AC7FE6B7-2DFE-C020-A4CD-6112359CE578}"/>
              </a:ext>
            </a:extLst>
          </p:cNvPr>
          <p:cNvSpPr>
            <a:spLocks noGrp="1"/>
          </p:cNvSpPr>
          <p:nvPr>
            <p:ph idx="1"/>
          </p:nvPr>
        </p:nvSpPr>
        <p:spPr/>
        <p:txBody>
          <a:bodyPr>
            <a:normAutofit/>
          </a:bodyPr>
          <a:lstStyle/>
          <a:p>
            <a:r>
              <a:rPr lang="en-GB" sz="2400" dirty="0" err="1"/>
              <a:t>Prévenir</a:t>
            </a:r>
            <a:r>
              <a:rPr lang="en-GB" sz="2400" dirty="0"/>
              <a:t> et </a:t>
            </a:r>
            <a:r>
              <a:rPr lang="en-GB" sz="2400" dirty="0" err="1"/>
              <a:t>combattre</a:t>
            </a:r>
            <a:r>
              <a:rPr lang="en-GB" sz="2400" dirty="0"/>
              <a:t> la </a:t>
            </a:r>
            <a:r>
              <a:rPr lang="en-GB" sz="2400" dirty="0" err="1"/>
              <a:t>traite</a:t>
            </a:r>
            <a:r>
              <a:rPr lang="en-GB" sz="2400" dirty="0"/>
              <a:t> des </a:t>
            </a:r>
            <a:r>
              <a:rPr lang="en-GB" sz="2400" dirty="0" err="1"/>
              <a:t>personnes</a:t>
            </a:r>
            <a:endParaRPr lang="en-GB" sz="2400" dirty="0"/>
          </a:p>
          <a:p>
            <a:r>
              <a:rPr lang="en-GB" sz="2400" dirty="0" err="1"/>
              <a:t>Protéger</a:t>
            </a:r>
            <a:r>
              <a:rPr lang="en-GB" sz="2400" dirty="0"/>
              <a:t> et aider les </a:t>
            </a:r>
            <a:r>
              <a:rPr lang="en-GB" sz="2400" dirty="0" err="1"/>
              <a:t>victimes</a:t>
            </a:r>
            <a:endParaRPr lang="en-GB" sz="2400" dirty="0"/>
          </a:p>
          <a:p>
            <a:r>
              <a:rPr lang="en-GB" sz="2400" dirty="0" err="1"/>
              <a:t>Favoriser</a:t>
            </a:r>
            <a:r>
              <a:rPr lang="en-GB" sz="2400" dirty="0"/>
              <a:t> la cooperation entre </a:t>
            </a:r>
            <a:r>
              <a:rPr lang="en-GB" sz="2400" dirty="0" err="1"/>
              <a:t>Etats</a:t>
            </a:r>
            <a:r>
              <a:rPr lang="en-GB" sz="2400" dirty="0"/>
              <a:t> Parties</a:t>
            </a:r>
          </a:p>
        </p:txBody>
      </p:sp>
      <p:sp>
        <p:nvSpPr>
          <p:cNvPr id="5" name="Slide Number Placeholder 4">
            <a:extLst>
              <a:ext uri="{FF2B5EF4-FFF2-40B4-BE49-F238E27FC236}">
                <a16:creationId xmlns:a16="http://schemas.microsoft.com/office/drawing/2014/main" id="{9D54F9E9-966B-08AF-7944-7F0590DBC156}"/>
              </a:ext>
            </a:extLst>
          </p:cNvPr>
          <p:cNvSpPr>
            <a:spLocks noGrp="1"/>
          </p:cNvSpPr>
          <p:nvPr>
            <p:ph type="sldNum" sz="quarter" idx="12"/>
          </p:nvPr>
        </p:nvSpPr>
        <p:spPr/>
        <p:txBody>
          <a:bodyPr/>
          <a:lstStyle/>
          <a:p>
            <a:fld id="{704DD884-1421-4063-BD41-863B1C173EB3}" type="slidenum">
              <a:rPr lang="fr-FR" smtClean="0"/>
              <a:t>3</a:t>
            </a:fld>
            <a:endParaRPr lang="fr-FR"/>
          </a:p>
        </p:txBody>
      </p:sp>
    </p:spTree>
    <p:extLst>
      <p:ext uri="{BB962C8B-B14F-4D97-AF65-F5344CB8AC3E}">
        <p14:creationId xmlns:p14="http://schemas.microsoft.com/office/powerpoint/2010/main" val="354451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55145-12B3-D3EF-F6FD-EBDAD555EB52}"/>
              </a:ext>
            </a:extLst>
          </p:cNvPr>
          <p:cNvSpPr>
            <a:spLocks noGrp="1"/>
          </p:cNvSpPr>
          <p:nvPr>
            <p:ph type="title"/>
          </p:nvPr>
        </p:nvSpPr>
        <p:spPr/>
        <p:txBody>
          <a:bodyPr/>
          <a:lstStyle/>
          <a:p>
            <a:r>
              <a:rPr lang="en-GB" dirty="0"/>
              <a:t>Pays </a:t>
            </a:r>
            <a:r>
              <a:rPr lang="en-GB" dirty="0" err="1"/>
              <a:t>n’ayant</a:t>
            </a:r>
            <a:r>
              <a:rPr lang="en-GB" dirty="0"/>
              <a:t> pas </a:t>
            </a:r>
            <a:r>
              <a:rPr lang="en-GB" dirty="0" err="1"/>
              <a:t>adhéré</a:t>
            </a:r>
            <a:r>
              <a:rPr lang="en-GB" dirty="0"/>
              <a:t> au </a:t>
            </a:r>
            <a:r>
              <a:rPr lang="en-GB" dirty="0" err="1"/>
              <a:t>Protocole</a:t>
            </a:r>
            <a:r>
              <a:rPr lang="en-GB" dirty="0"/>
              <a:t> </a:t>
            </a:r>
            <a:r>
              <a:rPr lang="en-GB" dirty="0" err="1"/>
              <a:t>additionnel</a:t>
            </a:r>
            <a:r>
              <a:rPr lang="en-GB" dirty="0"/>
              <a:t> </a:t>
            </a:r>
            <a:r>
              <a:rPr lang="en-GB" dirty="0" err="1"/>
              <a:t>trafic</a:t>
            </a:r>
            <a:r>
              <a:rPr lang="en-GB" dirty="0"/>
              <a:t> de </a:t>
            </a:r>
            <a:r>
              <a:rPr lang="en-GB" dirty="0" err="1"/>
              <a:t>personnes</a:t>
            </a:r>
            <a:endParaRPr lang="en-GB" dirty="0"/>
          </a:p>
        </p:txBody>
      </p:sp>
      <p:sp>
        <p:nvSpPr>
          <p:cNvPr id="3" name="Content Placeholder 2">
            <a:extLst>
              <a:ext uri="{FF2B5EF4-FFF2-40B4-BE49-F238E27FC236}">
                <a16:creationId xmlns:a16="http://schemas.microsoft.com/office/drawing/2014/main" id="{3D9832B4-B89C-8CA5-A4AC-C816816097FE}"/>
              </a:ext>
            </a:extLst>
          </p:cNvPr>
          <p:cNvSpPr>
            <a:spLocks noGrp="1"/>
          </p:cNvSpPr>
          <p:nvPr>
            <p:ph idx="1"/>
          </p:nvPr>
        </p:nvSpPr>
        <p:spPr/>
        <p:txBody>
          <a:bodyPr>
            <a:noAutofit/>
          </a:bodyPr>
          <a:lstStyle/>
          <a:p>
            <a:r>
              <a:rPr lang="en-GB" sz="2800" b="0" i="0" u="none" strike="noStrike" baseline="0" dirty="0">
                <a:solidFill>
                  <a:srgbClr val="BA5720"/>
                </a:solidFill>
                <a:latin typeface="Minion Pro"/>
              </a:rPr>
              <a:t>Iran , </a:t>
            </a:r>
            <a:r>
              <a:rPr lang="en-US" sz="2800" b="0" i="0" u="none" strike="noStrike" baseline="0" dirty="0">
                <a:solidFill>
                  <a:srgbClr val="BA5720"/>
                </a:solidFill>
                <a:latin typeface="Minion Pro"/>
              </a:rPr>
              <a:t>Korea, Y</a:t>
            </a:r>
            <a:r>
              <a:rPr lang="en-GB" sz="2800" dirty="0" err="1">
                <a:solidFill>
                  <a:srgbClr val="BA5720"/>
                </a:solidFill>
                <a:latin typeface="Minion Pro"/>
              </a:rPr>
              <a:t>emen</a:t>
            </a:r>
            <a:endParaRPr lang="en-US" sz="2800" b="0" i="0" u="none" strike="noStrike" baseline="0" dirty="0">
              <a:solidFill>
                <a:srgbClr val="BA5720"/>
              </a:solidFill>
              <a:latin typeface="Minion Pro"/>
            </a:endParaRPr>
          </a:p>
          <a:p>
            <a:r>
              <a:rPr lang="en-US" sz="2800" b="0" i="0" u="none" strike="noStrike" baseline="0" dirty="0" err="1">
                <a:solidFill>
                  <a:srgbClr val="BA5720"/>
                </a:solidFill>
                <a:latin typeface="Minion Pro"/>
              </a:rPr>
              <a:t>République</a:t>
            </a:r>
            <a:r>
              <a:rPr lang="en-US" sz="2800" b="0" i="0" u="none" strike="noStrike" baseline="0" dirty="0">
                <a:solidFill>
                  <a:srgbClr val="BA5720"/>
                </a:solidFill>
                <a:latin typeface="Minion Pro"/>
              </a:rPr>
              <a:t> </a:t>
            </a:r>
            <a:r>
              <a:rPr lang="en-US" sz="2800" b="0" i="0" u="none" strike="noStrike" baseline="0" dirty="0" err="1">
                <a:solidFill>
                  <a:srgbClr val="BA5720"/>
                </a:solidFill>
                <a:latin typeface="Minion Pro"/>
              </a:rPr>
              <a:t>démocratique</a:t>
            </a:r>
            <a:r>
              <a:rPr lang="en-US" sz="2800" b="0" i="0" u="none" strike="noStrike" baseline="0" dirty="0">
                <a:solidFill>
                  <a:srgbClr val="BA5720"/>
                </a:solidFill>
                <a:latin typeface="Minion Pro"/>
              </a:rPr>
              <a:t> du Congo, </a:t>
            </a:r>
            <a:r>
              <a:rPr lang="en-GB" sz="2800" b="0" i="0" u="none" strike="noStrike" baseline="0" dirty="0" err="1">
                <a:solidFill>
                  <a:srgbClr val="BA5720"/>
                </a:solidFill>
                <a:latin typeface="Minion Pro"/>
              </a:rPr>
              <a:t>O</a:t>
            </a:r>
            <a:r>
              <a:rPr lang="en-GB" sz="2800" dirty="0" err="1">
                <a:solidFill>
                  <a:srgbClr val="BA5720"/>
                </a:solidFill>
                <a:latin typeface="Minion Pro"/>
              </a:rPr>
              <a:t>uganda</a:t>
            </a:r>
            <a:r>
              <a:rPr lang="en-GB" sz="2800" dirty="0">
                <a:solidFill>
                  <a:srgbClr val="BA5720"/>
                </a:solidFill>
                <a:latin typeface="Minion Pro"/>
              </a:rPr>
              <a:t>, </a:t>
            </a:r>
            <a:r>
              <a:rPr lang="en-GB" sz="2800" dirty="0" err="1">
                <a:solidFill>
                  <a:srgbClr val="BA5720"/>
                </a:solidFill>
                <a:latin typeface="Minion Pro"/>
              </a:rPr>
              <a:t>Somalie</a:t>
            </a:r>
            <a:r>
              <a:rPr lang="en-GB" sz="2800" dirty="0">
                <a:solidFill>
                  <a:srgbClr val="BA5720"/>
                </a:solidFill>
                <a:latin typeface="Minion Pro"/>
              </a:rPr>
              <a:t>,  South Sudan </a:t>
            </a:r>
            <a:endParaRPr lang="en-GB" sz="2800" b="0" i="0" u="none" strike="noStrike" baseline="0" dirty="0">
              <a:solidFill>
                <a:srgbClr val="BA5720"/>
              </a:solidFill>
              <a:latin typeface="Minion Pro"/>
            </a:endParaRPr>
          </a:p>
          <a:p>
            <a:r>
              <a:rPr lang="en-GB" sz="2800" b="0" i="0" u="none" strike="noStrike" baseline="0" dirty="0">
                <a:solidFill>
                  <a:srgbClr val="BA5720"/>
                </a:solidFill>
                <a:latin typeface="Minion Pro"/>
              </a:rPr>
              <a:t>Marshall Islands, Papua New Guinea, Solomon Islands, Tonga, Vanuatu </a:t>
            </a:r>
          </a:p>
        </p:txBody>
      </p:sp>
      <p:sp>
        <p:nvSpPr>
          <p:cNvPr id="4" name="Slide Number Placeholder 3">
            <a:extLst>
              <a:ext uri="{FF2B5EF4-FFF2-40B4-BE49-F238E27FC236}">
                <a16:creationId xmlns:a16="http://schemas.microsoft.com/office/drawing/2014/main" id="{829828D1-0263-B864-2BA6-89DD9559D3DC}"/>
              </a:ext>
            </a:extLst>
          </p:cNvPr>
          <p:cNvSpPr>
            <a:spLocks noGrp="1"/>
          </p:cNvSpPr>
          <p:nvPr>
            <p:ph type="sldNum" sz="quarter" idx="12"/>
          </p:nvPr>
        </p:nvSpPr>
        <p:spPr/>
        <p:txBody>
          <a:bodyPr/>
          <a:lstStyle/>
          <a:p>
            <a:fld id="{704DD884-1421-4063-BD41-863B1C173EB3}" type="slidenum">
              <a:rPr lang="fr-FR" smtClean="0"/>
              <a:t>4</a:t>
            </a:fld>
            <a:endParaRPr lang="fr-FR"/>
          </a:p>
        </p:txBody>
      </p:sp>
    </p:spTree>
    <p:extLst>
      <p:ext uri="{BB962C8B-B14F-4D97-AF65-F5344CB8AC3E}">
        <p14:creationId xmlns:p14="http://schemas.microsoft.com/office/powerpoint/2010/main" val="1774438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1D555-7A82-3428-684C-C20652687F7F}"/>
              </a:ext>
            </a:extLst>
          </p:cNvPr>
          <p:cNvSpPr>
            <a:spLocks noGrp="1"/>
          </p:cNvSpPr>
          <p:nvPr>
            <p:ph type="title"/>
          </p:nvPr>
        </p:nvSpPr>
        <p:spPr/>
        <p:txBody>
          <a:bodyPr/>
          <a:lstStyle/>
          <a:p>
            <a:pPr algn="ctr"/>
            <a:r>
              <a:rPr lang="en-GB" dirty="0"/>
              <a:t>Champ </a:t>
            </a:r>
            <a:r>
              <a:rPr lang="en-GB" dirty="0" err="1"/>
              <a:t>d’application</a:t>
            </a:r>
            <a:r>
              <a:rPr lang="en-GB" dirty="0"/>
              <a:t> du </a:t>
            </a:r>
            <a:r>
              <a:rPr lang="en-GB" dirty="0" err="1"/>
              <a:t>Protocole</a:t>
            </a:r>
            <a:endParaRPr lang="en-GB" dirty="0"/>
          </a:p>
        </p:txBody>
      </p:sp>
      <p:sp>
        <p:nvSpPr>
          <p:cNvPr id="3" name="Content Placeholder 2">
            <a:extLst>
              <a:ext uri="{FF2B5EF4-FFF2-40B4-BE49-F238E27FC236}">
                <a16:creationId xmlns:a16="http://schemas.microsoft.com/office/drawing/2014/main" id="{B6175DBA-7BFA-367C-EFFE-FF62145D1683}"/>
              </a:ext>
            </a:extLst>
          </p:cNvPr>
          <p:cNvSpPr>
            <a:spLocks noGrp="1"/>
          </p:cNvSpPr>
          <p:nvPr>
            <p:ph idx="1"/>
          </p:nvPr>
        </p:nvSpPr>
        <p:spPr>
          <a:xfrm>
            <a:off x="677333" y="2160589"/>
            <a:ext cx="9694217" cy="3880773"/>
          </a:xfrm>
        </p:spPr>
        <p:txBody>
          <a:bodyPr/>
          <a:lstStyle/>
          <a:p>
            <a:pPr algn="l"/>
            <a:r>
              <a:rPr lang="en-GB" sz="2400" b="0" i="1" u="none" strike="noStrike" baseline="0" dirty="0">
                <a:latin typeface="Frutiger-LightItalic"/>
              </a:rPr>
              <a:t>Article 4. </a:t>
            </a:r>
          </a:p>
          <a:p>
            <a:pPr marL="0" indent="0" algn="l">
              <a:buNone/>
            </a:pPr>
            <a:r>
              <a:rPr lang="fr-FR" sz="2800" b="0" i="0" u="none" strike="noStrike" baseline="0" dirty="0">
                <a:latin typeface="AGaramond-Regular"/>
              </a:rPr>
              <a:t>Le présent Protocole s’applique, sauf disposition contraire, à la prévention, aux enquêtes et aux poursuites concernant les infractions établies conformément à son article 5, lorsque ces infractions sont de nature transnationale et qu’un groupe criminel organisé y est impliqué, ainsi qu’à la protection des victimes de </a:t>
            </a:r>
            <a:r>
              <a:rPr lang="en-GB" sz="2800" b="0" i="0" u="none" strike="noStrike" baseline="0" dirty="0" err="1">
                <a:latin typeface="AGaramond-Regular"/>
              </a:rPr>
              <a:t>ces</a:t>
            </a:r>
            <a:r>
              <a:rPr lang="en-GB" sz="2800" b="0" i="0" u="none" strike="noStrike" baseline="0" dirty="0">
                <a:latin typeface="AGaramond-Regular"/>
              </a:rPr>
              <a:t> infractions.</a:t>
            </a:r>
            <a:endParaRPr lang="en-GB" sz="2800" dirty="0"/>
          </a:p>
        </p:txBody>
      </p:sp>
      <p:sp>
        <p:nvSpPr>
          <p:cNvPr id="5" name="Slide Number Placeholder 4">
            <a:extLst>
              <a:ext uri="{FF2B5EF4-FFF2-40B4-BE49-F238E27FC236}">
                <a16:creationId xmlns:a16="http://schemas.microsoft.com/office/drawing/2014/main" id="{699D04F9-0007-75F3-F9FB-12F6F806CACE}"/>
              </a:ext>
            </a:extLst>
          </p:cNvPr>
          <p:cNvSpPr>
            <a:spLocks noGrp="1"/>
          </p:cNvSpPr>
          <p:nvPr>
            <p:ph type="sldNum" sz="quarter" idx="12"/>
          </p:nvPr>
        </p:nvSpPr>
        <p:spPr/>
        <p:txBody>
          <a:bodyPr/>
          <a:lstStyle/>
          <a:p>
            <a:fld id="{704DD884-1421-4063-BD41-863B1C173EB3}" type="slidenum">
              <a:rPr lang="fr-FR" smtClean="0"/>
              <a:t>5</a:t>
            </a:fld>
            <a:endParaRPr lang="fr-FR"/>
          </a:p>
        </p:txBody>
      </p:sp>
    </p:spTree>
    <p:extLst>
      <p:ext uri="{BB962C8B-B14F-4D97-AF65-F5344CB8AC3E}">
        <p14:creationId xmlns:p14="http://schemas.microsoft.com/office/powerpoint/2010/main" val="331357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4A800-59BC-CC5C-7F70-3242DA436867}"/>
              </a:ext>
            </a:extLst>
          </p:cNvPr>
          <p:cNvSpPr>
            <a:spLocks noGrp="1"/>
          </p:cNvSpPr>
          <p:nvPr>
            <p:ph type="title"/>
          </p:nvPr>
        </p:nvSpPr>
        <p:spPr>
          <a:xfrm>
            <a:off x="677334" y="609600"/>
            <a:ext cx="8596668" cy="740254"/>
          </a:xfrm>
        </p:spPr>
        <p:txBody>
          <a:bodyPr>
            <a:normAutofit fontScale="90000"/>
          </a:bodyPr>
          <a:lstStyle/>
          <a:p>
            <a:r>
              <a:rPr lang="en-GB" dirty="0" err="1"/>
              <a:t>Définition</a:t>
            </a:r>
            <a:r>
              <a:rPr lang="en-GB" dirty="0"/>
              <a:t>: </a:t>
            </a:r>
            <a:r>
              <a:rPr lang="en-GB" sz="3600" b="1" i="0" u="none" strike="noStrike" baseline="0" dirty="0">
                <a:latin typeface="GillSansStd-Bold"/>
              </a:rPr>
              <a:t>Article 3 </a:t>
            </a:r>
            <a:br>
              <a:rPr lang="en-GB" sz="3600" b="1" i="0" u="none" strike="noStrike" baseline="0" dirty="0">
                <a:latin typeface="GillSansStd-Bold"/>
              </a:rPr>
            </a:br>
            <a:endParaRPr lang="en-GB" dirty="0"/>
          </a:p>
        </p:txBody>
      </p:sp>
      <p:sp>
        <p:nvSpPr>
          <p:cNvPr id="3" name="Content Placeholder 2">
            <a:extLst>
              <a:ext uri="{FF2B5EF4-FFF2-40B4-BE49-F238E27FC236}">
                <a16:creationId xmlns:a16="http://schemas.microsoft.com/office/drawing/2014/main" id="{B55B3785-29A0-7298-9A6C-856EF2C9D60D}"/>
              </a:ext>
            </a:extLst>
          </p:cNvPr>
          <p:cNvSpPr>
            <a:spLocks noGrp="1"/>
          </p:cNvSpPr>
          <p:nvPr>
            <p:ph idx="1"/>
          </p:nvPr>
        </p:nvSpPr>
        <p:spPr>
          <a:xfrm>
            <a:off x="677334" y="1665963"/>
            <a:ext cx="10107576" cy="4375400"/>
          </a:xfrm>
        </p:spPr>
        <p:txBody>
          <a:bodyPr>
            <a:normAutofit/>
          </a:bodyPr>
          <a:lstStyle/>
          <a:p>
            <a:pPr marL="0" indent="0" algn="l">
              <a:buNone/>
            </a:pPr>
            <a:r>
              <a:rPr lang="fr-FR" sz="2400" b="0" i="1" u="none" strike="noStrike" baseline="0" dirty="0">
                <a:latin typeface="GillSansStd-Italic"/>
              </a:rPr>
              <a:t>a</a:t>
            </a:r>
            <a:r>
              <a:rPr lang="fr-FR" sz="2800" b="0" i="1" u="none" strike="noStrike" baseline="0" dirty="0">
                <a:latin typeface="GillSansStd-Italic"/>
              </a:rPr>
              <a:t>) </a:t>
            </a:r>
            <a:r>
              <a:rPr lang="fr-FR" sz="2800" b="0" i="0" u="none" strike="noStrike" baseline="0" dirty="0">
                <a:latin typeface="GillSansStd"/>
              </a:rPr>
              <a:t>L’expression “traite des personnes” désigne le recrutement, le transport, le transfert, l’hébergement ou l’accueil de personnes, par la menace de recours ou le recours à la force ou à d’autres formes de contrainte, par enlèvement, fraude, tromperie, abus d’autorité ou d’une situation de vulnérabilité, ou par l’offre ou l’acceptation de paiements ou d’avantages pour obtenir le consentement d’une personne ayant autorité sur une autre aux fins d’exploitation. </a:t>
            </a:r>
          </a:p>
        </p:txBody>
      </p:sp>
      <p:sp>
        <p:nvSpPr>
          <p:cNvPr id="5" name="Slide Number Placeholder 4">
            <a:extLst>
              <a:ext uri="{FF2B5EF4-FFF2-40B4-BE49-F238E27FC236}">
                <a16:creationId xmlns:a16="http://schemas.microsoft.com/office/drawing/2014/main" id="{BA09C5C6-D42B-E647-E07D-119DB6FAA5A8}"/>
              </a:ext>
            </a:extLst>
          </p:cNvPr>
          <p:cNvSpPr>
            <a:spLocks noGrp="1"/>
          </p:cNvSpPr>
          <p:nvPr>
            <p:ph type="sldNum" sz="quarter" idx="12"/>
          </p:nvPr>
        </p:nvSpPr>
        <p:spPr/>
        <p:txBody>
          <a:bodyPr/>
          <a:lstStyle/>
          <a:p>
            <a:fld id="{704DD884-1421-4063-BD41-863B1C173EB3}" type="slidenum">
              <a:rPr lang="fr-FR" smtClean="0"/>
              <a:t>6</a:t>
            </a:fld>
            <a:endParaRPr lang="fr-FR"/>
          </a:p>
        </p:txBody>
      </p:sp>
      <p:pic>
        <p:nvPicPr>
          <p:cNvPr id="6" name="Image 5">
            <a:extLst>
              <a:ext uri="{FF2B5EF4-FFF2-40B4-BE49-F238E27FC236}">
                <a16:creationId xmlns:a16="http://schemas.microsoft.com/office/drawing/2014/main" id="{9A5E9E1E-1B72-0786-CF8C-8331E2E96B02}"/>
              </a:ext>
            </a:extLst>
          </p:cNvPr>
          <p:cNvPicPr>
            <a:picLocks noChangeAspect="1"/>
          </p:cNvPicPr>
          <p:nvPr/>
        </p:nvPicPr>
        <p:blipFill>
          <a:blip r:embed="rId3"/>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937394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D5429-66CA-E376-A69C-04241628B898}"/>
              </a:ext>
            </a:extLst>
          </p:cNvPr>
          <p:cNvSpPr>
            <a:spLocks noGrp="1"/>
          </p:cNvSpPr>
          <p:nvPr>
            <p:ph type="title"/>
          </p:nvPr>
        </p:nvSpPr>
        <p:spPr>
          <a:xfrm>
            <a:off x="677333" y="609600"/>
            <a:ext cx="9769373" cy="1320800"/>
          </a:xfrm>
        </p:spPr>
        <p:txBody>
          <a:bodyPr/>
          <a:lstStyle/>
          <a:p>
            <a:r>
              <a:rPr lang="en-GB" dirty="0" err="1"/>
              <a:t>Eléments</a:t>
            </a:r>
            <a:r>
              <a:rPr lang="en-GB" dirty="0"/>
              <a:t> </a:t>
            </a:r>
            <a:r>
              <a:rPr lang="en-GB" dirty="0" err="1"/>
              <a:t>constitutifs</a:t>
            </a:r>
            <a:r>
              <a:rPr lang="en-GB" dirty="0"/>
              <a:t> de </a:t>
            </a:r>
            <a:r>
              <a:rPr lang="en-GB" dirty="0" err="1"/>
              <a:t>l’infraction</a:t>
            </a:r>
            <a:r>
              <a:rPr lang="en-GB" dirty="0"/>
              <a:t> que les </a:t>
            </a:r>
            <a:r>
              <a:rPr lang="en-GB" dirty="0" err="1"/>
              <a:t>Etats</a:t>
            </a:r>
            <a:r>
              <a:rPr lang="en-GB" dirty="0"/>
              <a:t> Parties </a:t>
            </a:r>
            <a:r>
              <a:rPr lang="en-GB" dirty="0" err="1"/>
              <a:t>s’obligent</a:t>
            </a:r>
            <a:r>
              <a:rPr lang="en-GB" dirty="0"/>
              <a:t> à transposer </a:t>
            </a:r>
          </a:p>
        </p:txBody>
      </p:sp>
      <p:sp>
        <p:nvSpPr>
          <p:cNvPr id="3" name="Content Placeholder 2">
            <a:extLst>
              <a:ext uri="{FF2B5EF4-FFF2-40B4-BE49-F238E27FC236}">
                <a16:creationId xmlns:a16="http://schemas.microsoft.com/office/drawing/2014/main" id="{6BB1C8C7-9188-18F7-B637-29FAD93FE2B7}"/>
              </a:ext>
            </a:extLst>
          </p:cNvPr>
          <p:cNvSpPr>
            <a:spLocks noGrp="1"/>
          </p:cNvSpPr>
          <p:nvPr>
            <p:ph idx="1"/>
          </p:nvPr>
        </p:nvSpPr>
        <p:spPr>
          <a:xfrm>
            <a:off x="677334" y="2160589"/>
            <a:ext cx="10195258" cy="3880773"/>
          </a:xfrm>
        </p:spPr>
        <p:txBody>
          <a:bodyPr>
            <a:normAutofit/>
          </a:bodyPr>
          <a:lstStyle/>
          <a:p>
            <a:pPr algn="l"/>
            <a:r>
              <a:rPr lang="fr-FR" sz="2800" b="0" i="1" u="none" strike="noStrike" baseline="0" dirty="0">
                <a:latin typeface="ACaslonPro-Italic"/>
              </a:rPr>
              <a:t>L’acte: </a:t>
            </a:r>
            <a:r>
              <a:rPr lang="fr-FR" sz="2800" b="0" i="0" u="none" strike="noStrike" baseline="0" dirty="0">
                <a:latin typeface="ACaslonPro-Regular"/>
              </a:rPr>
              <a:t>recrutement, transport, transfert, hébergement ou accueil de personnes</a:t>
            </a:r>
          </a:p>
          <a:p>
            <a:pPr algn="l"/>
            <a:r>
              <a:rPr lang="fr-FR" sz="2800" b="0" i="1" u="none" strike="noStrike" baseline="0" dirty="0">
                <a:latin typeface="ACaslonPro-Italic"/>
              </a:rPr>
              <a:t>Les moyens: </a:t>
            </a:r>
            <a:r>
              <a:rPr lang="fr-FR" sz="2800" b="0" i="0" u="none" strike="noStrike" baseline="0" dirty="0">
                <a:latin typeface="ACaslonPro-Regular"/>
              </a:rPr>
              <a:t>recours à la force, menace de recours à la force, contrainte, enlèvement, fraude, tromperie, abus d’autorité, abus d’une situation de</a:t>
            </a:r>
            <a:r>
              <a:rPr lang="fr-FR" sz="2800" dirty="0">
                <a:latin typeface="ACaslonPro-Regular"/>
              </a:rPr>
              <a:t> </a:t>
            </a:r>
            <a:r>
              <a:rPr lang="fr-FR" sz="2800" b="0" i="0" u="none" strike="noStrike" baseline="0" dirty="0">
                <a:latin typeface="ACaslonPro-Regular"/>
              </a:rPr>
              <a:t>vulnérabilité, offre ou acceptation </a:t>
            </a:r>
            <a:r>
              <a:rPr lang="en-GB" sz="2800" b="0" i="0" u="none" strike="noStrike" baseline="0" dirty="0" err="1">
                <a:latin typeface="ACaslonPro-Regular"/>
              </a:rPr>
              <a:t>davantage</a:t>
            </a:r>
            <a:endParaRPr lang="en-GB" sz="2800" b="0" i="0" u="none" strike="noStrike" baseline="0" dirty="0">
              <a:latin typeface="ACaslonPro-Regular"/>
            </a:endParaRPr>
          </a:p>
          <a:p>
            <a:pPr marL="0" indent="0" algn="l">
              <a:buNone/>
            </a:pPr>
            <a:endParaRPr lang="en-GB" sz="2800" dirty="0"/>
          </a:p>
        </p:txBody>
      </p:sp>
      <p:sp>
        <p:nvSpPr>
          <p:cNvPr id="5" name="Slide Number Placeholder 4">
            <a:extLst>
              <a:ext uri="{FF2B5EF4-FFF2-40B4-BE49-F238E27FC236}">
                <a16:creationId xmlns:a16="http://schemas.microsoft.com/office/drawing/2014/main" id="{C98802AC-C42B-4C6E-E4FC-BB94A4B3FF13}"/>
              </a:ext>
            </a:extLst>
          </p:cNvPr>
          <p:cNvSpPr>
            <a:spLocks noGrp="1"/>
          </p:cNvSpPr>
          <p:nvPr>
            <p:ph type="sldNum" sz="quarter" idx="12"/>
          </p:nvPr>
        </p:nvSpPr>
        <p:spPr/>
        <p:txBody>
          <a:bodyPr/>
          <a:lstStyle/>
          <a:p>
            <a:fld id="{704DD884-1421-4063-BD41-863B1C173EB3}" type="slidenum">
              <a:rPr lang="fr-FR" smtClean="0"/>
              <a:t>7</a:t>
            </a:fld>
            <a:endParaRPr lang="fr-FR"/>
          </a:p>
        </p:txBody>
      </p:sp>
      <p:pic>
        <p:nvPicPr>
          <p:cNvPr id="6" name="Image 6">
            <a:extLst>
              <a:ext uri="{FF2B5EF4-FFF2-40B4-BE49-F238E27FC236}">
                <a16:creationId xmlns:a16="http://schemas.microsoft.com/office/drawing/2014/main" id="{CDD6666D-8C88-7D3D-37D6-70D35EB2A705}"/>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B02DA7ED-389F-9664-B019-AE42F648E0F6}"/>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96591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9464-3698-320D-2931-8EA4485C921A}"/>
              </a:ext>
            </a:extLst>
          </p:cNvPr>
          <p:cNvSpPr>
            <a:spLocks noGrp="1"/>
          </p:cNvSpPr>
          <p:nvPr>
            <p:ph type="title"/>
          </p:nvPr>
        </p:nvSpPr>
        <p:spPr/>
        <p:txBody>
          <a:bodyPr/>
          <a:lstStyle/>
          <a:p>
            <a:r>
              <a:rPr lang="en-GB" dirty="0" err="1"/>
              <a:t>Formes</a:t>
            </a:r>
            <a:r>
              <a:rPr lang="en-GB" dirty="0"/>
              <a:t> </a:t>
            </a:r>
            <a:r>
              <a:rPr lang="en-GB" dirty="0" err="1"/>
              <a:t>d’exploitation</a:t>
            </a:r>
            <a:r>
              <a:rPr lang="en-GB" dirty="0"/>
              <a:t> (art. 3 a)</a:t>
            </a:r>
          </a:p>
        </p:txBody>
      </p:sp>
      <p:sp>
        <p:nvSpPr>
          <p:cNvPr id="3" name="Content Placeholder 2">
            <a:extLst>
              <a:ext uri="{FF2B5EF4-FFF2-40B4-BE49-F238E27FC236}">
                <a16:creationId xmlns:a16="http://schemas.microsoft.com/office/drawing/2014/main" id="{3F1C55FA-1845-24D8-7EA6-598582F333FC}"/>
              </a:ext>
            </a:extLst>
          </p:cNvPr>
          <p:cNvSpPr>
            <a:spLocks noGrp="1"/>
          </p:cNvSpPr>
          <p:nvPr>
            <p:ph idx="1"/>
          </p:nvPr>
        </p:nvSpPr>
        <p:spPr>
          <a:xfrm>
            <a:off x="677334" y="1766171"/>
            <a:ext cx="10320518" cy="4275192"/>
          </a:xfrm>
        </p:spPr>
        <p:txBody>
          <a:bodyPr/>
          <a:lstStyle/>
          <a:p>
            <a:pPr marL="0" indent="0" algn="l">
              <a:buNone/>
            </a:pPr>
            <a:endParaRPr lang="en-GB" dirty="0">
              <a:latin typeface="MinisterEFOP-Book"/>
            </a:endParaRPr>
          </a:p>
          <a:p>
            <a:pPr marL="0" indent="0" algn="l">
              <a:buNone/>
            </a:pPr>
            <a:r>
              <a:rPr lang="fr-FR" sz="2400" b="0" i="0" u="none" strike="noStrike" baseline="0" dirty="0">
                <a:latin typeface="MinisterEFOP-Book"/>
              </a:rPr>
              <a:t>« L’exploitation comprend, au minimum, l’exploitation de la prostitution d’autrui ou d’autres formes d’exploitation sexuelle, le travail ou les services forcés, l’esclavage ou les pratiques analogues à l’esclavage, la servitude ou le prélèvement d’organes. »</a:t>
            </a:r>
            <a:endParaRPr lang="en-GB" sz="2400" b="0" i="0" u="none" strike="noStrike" baseline="0" dirty="0">
              <a:latin typeface="MinisterEFOP-Book"/>
            </a:endParaRPr>
          </a:p>
        </p:txBody>
      </p:sp>
      <p:sp>
        <p:nvSpPr>
          <p:cNvPr id="5" name="Slide Number Placeholder 4">
            <a:extLst>
              <a:ext uri="{FF2B5EF4-FFF2-40B4-BE49-F238E27FC236}">
                <a16:creationId xmlns:a16="http://schemas.microsoft.com/office/drawing/2014/main" id="{C0D218AE-EDB5-E3A8-8174-0D665012004E}"/>
              </a:ext>
            </a:extLst>
          </p:cNvPr>
          <p:cNvSpPr>
            <a:spLocks noGrp="1"/>
          </p:cNvSpPr>
          <p:nvPr>
            <p:ph type="sldNum" sz="quarter" idx="12"/>
          </p:nvPr>
        </p:nvSpPr>
        <p:spPr/>
        <p:txBody>
          <a:bodyPr/>
          <a:lstStyle/>
          <a:p>
            <a:fld id="{704DD884-1421-4063-BD41-863B1C173EB3}" type="slidenum">
              <a:rPr lang="fr-FR" smtClean="0"/>
              <a:t>8</a:t>
            </a:fld>
            <a:endParaRPr lang="fr-FR"/>
          </a:p>
        </p:txBody>
      </p:sp>
      <p:pic>
        <p:nvPicPr>
          <p:cNvPr id="7" name="Image 6">
            <a:extLst>
              <a:ext uri="{FF2B5EF4-FFF2-40B4-BE49-F238E27FC236}">
                <a16:creationId xmlns:a16="http://schemas.microsoft.com/office/drawing/2014/main" id="{E83C757D-6D16-282E-FF1E-3720D0853EFD}"/>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8" name="Image 5">
            <a:extLst>
              <a:ext uri="{FF2B5EF4-FFF2-40B4-BE49-F238E27FC236}">
                <a16:creationId xmlns:a16="http://schemas.microsoft.com/office/drawing/2014/main" id="{A7C08CE1-C8B5-2EC7-3746-7F25E4BF3902}"/>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246419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27195-0A06-7529-AA6D-8C70031A0FB2}"/>
              </a:ext>
            </a:extLst>
          </p:cNvPr>
          <p:cNvSpPr>
            <a:spLocks noGrp="1"/>
          </p:cNvSpPr>
          <p:nvPr>
            <p:ph type="title"/>
          </p:nvPr>
        </p:nvSpPr>
        <p:spPr>
          <a:xfrm>
            <a:off x="677334" y="609600"/>
            <a:ext cx="9118018" cy="1320800"/>
          </a:xfrm>
        </p:spPr>
        <p:txBody>
          <a:bodyPr>
            <a:normAutofit fontScale="90000"/>
          </a:bodyPr>
          <a:lstStyle/>
          <a:p>
            <a:r>
              <a:rPr lang="en-GB" dirty="0"/>
              <a:t>les types de </a:t>
            </a:r>
            <a:r>
              <a:rPr lang="en-GB" dirty="0" err="1"/>
              <a:t>contrôles</a:t>
            </a:r>
            <a:r>
              <a:rPr lang="en-GB" dirty="0"/>
              <a:t> </a:t>
            </a:r>
            <a:r>
              <a:rPr lang="en-GB" dirty="0" err="1"/>
              <a:t>exercées</a:t>
            </a:r>
            <a:r>
              <a:rPr lang="en-GB" dirty="0"/>
              <a:t> par les </a:t>
            </a:r>
            <a:r>
              <a:rPr lang="en-GB" dirty="0" err="1"/>
              <a:t>trafiquants</a:t>
            </a:r>
            <a:br>
              <a:rPr lang="en-GB" dirty="0"/>
            </a:br>
            <a:br>
              <a:rPr lang="en-GB" dirty="0"/>
            </a:br>
            <a:endParaRPr lang="en-GB" dirty="0"/>
          </a:p>
        </p:txBody>
      </p:sp>
      <p:sp>
        <p:nvSpPr>
          <p:cNvPr id="3" name="Content Placeholder 2">
            <a:extLst>
              <a:ext uri="{FF2B5EF4-FFF2-40B4-BE49-F238E27FC236}">
                <a16:creationId xmlns:a16="http://schemas.microsoft.com/office/drawing/2014/main" id="{50717CF8-3617-7AD0-84E6-645FDC54C9FC}"/>
              </a:ext>
            </a:extLst>
          </p:cNvPr>
          <p:cNvSpPr>
            <a:spLocks noGrp="1"/>
          </p:cNvSpPr>
          <p:nvPr>
            <p:ph idx="1"/>
          </p:nvPr>
        </p:nvSpPr>
        <p:spPr>
          <a:xfrm>
            <a:off x="677333" y="1528175"/>
            <a:ext cx="9118019" cy="4513187"/>
          </a:xfrm>
        </p:spPr>
        <p:txBody>
          <a:bodyPr>
            <a:normAutofit fontScale="70000" lnSpcReduction="20000"/>
          </a:bodyPr>
          <a:lstStyle/>
          <a:p>
            <a:endParaRPr lang="en-GB" sz="3200" dirty="0"/>
          </a:p>
          <a:p>
            <a:r>
              <a:rPr lang="en-GB" sz="3200" dirty="0"/>
              <a:t>Violence et menaces</a:t>
            </a:r>
          </a:p>
          <a:p>
            <a:r>
              <a:rPr lang="en-GB" sz="3200" dirty="0" err="1"/>
              <a:t>Contrôle</a:t>
            </a:r>
            <a:r>
              <a:rPr lang="en-GB" sz="3200" dirty="0"/>
              <a:t> par </a:t>
            </a:r>
            <a:r>
              <a:rPr lang="en-GB" sz="3200" dirty="0" err="1"/>
              <a:t>duperie</a:t>
            </a:r>
            <a:r>
              <a:rPr lang="en-GB" sz="3200" dirty="0"/>
              <a:t> (se </a:t>
            </a:r>
            <a:r>
              <a:rPr lang="en-GB" sz="3200" dirty="0" err="1"/>
              <a:t>trouve</a:t>
            </a:r>
            <a:r>
              <a:rPr lang="en-GB" sz="3200" dirty="0"/>
              <a:t> </a:t>
            </a:r>
            <a:r>
              <a:rPr lang="en-GB" sz="3200" dirty="0" err="1"/>
              <a:t>souvent</a:t>
            </a:r>
            <a:r>
              <a:rPr lang="en-GB" sz="3200" dirty="0"/>
              <a:t> à la première étape de la </a:t>
            </a:r>
            <a:r>
              <a:rPr lang="en-GB" sz="3200" dirty="0" err="1"/>
              <a:t>traite</a:t>
            </a:r>
            <a:r>
              <a:rPr lang="en-GB" sz="3200" dirty="0"/>
              <a:t>)</a:t>
            </a:r>
          </a:p>
          <a:p>
            <a:r>
              <a:rPr lang="en-GB" sz="3200" dirty="0" err="1"/>
              <a:t>Contrôle</a:t>
            </a:r>
            <a:r>
              <a:rPr lang="en-GB" sz="3200" dirty="0"/>
              <a:t> par sequestration </a:t>
            </a:r>
          </a:p>
          <a:p>
            <a:r>
              <a:rPr lang="en-GB" sz="3200" dirty="0" err="1"/>
              <a:t>Contrôle</a:t>
            </a:r>
            <a:r>
              <a:rPr lang="en-GB" sz="3200" dirty="0"/>
              <a:t> par connivence</a:t>
            </a:r>
          </a:p>
          <a:p>
            <a:r>
              <a:rPr lang="en-GB" sz="3200" dirty="0" err="1"/>
              <a:t>Contrôle</a:t>
            </a:r>
            <a:r>
              <a:rPr lang="en-GB" sz="3200" dirty="0"/>
              <a:t> par </a:t>
            </a:r>
            <a:r>
              <a:rPr lang="en-GB" sz="3200" dirty="0" err="1"/>
              <a:t>l’endettement</a:t>
            </a:r>
            <a:r>
              <a:rPr lang="en-GB" sz="3200" dirty="0"/>
              <a:t>: imputation de frais </a:t>
            </a:r>
            <a:r>
              <a:rPr lang="en-GB" sz="3200" dirty="0" err="1"/>
              <a:t>prétendument</a:t>
            </a:r>
            <a:r>
              <a:rPr lang="en-GB" sz="3200" dirty="0"/>
              <a:t> </a:t>
            </a:r>
            <a:r>
              <a:rPr lang="en-GB" sz="3200" dirty="0" err="1"/>
              <a:t>avancés</a:t>
            </a:r>
            <a:r>
              <a:rPr lang="en-GB" sz="3200" dirty="0"/>
              <a:t> par les </a:t>
            </a:r>
            <a:r>
              <a:rPr lang="en-GB" sz="3200" dirty="0" err="1"/>
              <a:t>trafiquants</a:t>
            </a:r>
            <a:endParaRPr lang="en-GB" sz="3200" dirty="0"/>
          </a:p>
          <a:p>
            <a:r>
              <a:rPr lang="en-GB" sz="3200" dirty="0" err="1"/>
              <a:t>Contrôle</a:t>
            </a:r>
            <a:r>
              <a:rPr lang="en-GB" sz="3200" dirty="0"/>
              <a:t> </a:t>
            </a:r>
            <a:r>
              <a:rPr lang="en-GB" sz="3200" dirty="0" err="1"/>
              <a:t>relationnel</a:t>
            </a:r>
            <a:r>
              <a:rPr lang="en-GB" sz="3200" dirty="0"/>
              <a:t>: relations </a:t>
            </a:r>
            <a:r>
              <a:rPr lang="en-GB" sz="3200" dirty="0" err="1"/>
              <a:t>parentales</a:t>
            </a:r>
            <a:r>
              <a:rPr lang="en-GB" sz="3200" dirty="0"/>
              <a:t>, </a:t>
            </a:r>
            <a:r>
              <a:rPr lang="en-GB" sz="3200" dirty="0" err="1"/>
              <a:t>familiales</a:t>
            </a:r>
            <a:r>
              <a:rPr lang="en-GB" sz="3200" dirty="0"/>
              <a:t>, </a:t>
            </a:r>
            <a:r>
              <a:rPr lang="en-GB" sz="3200" dirty="0" err="1"/>
              <a:t>amoureuses</a:t>
            </a:r>
            <a:endParaRPr lang="en-GB" sz="3200" dirty="0"/>
          </a:p>
          <a:p>
            <a:r>
              <a:rPr lang="en-GB" sz="3200" dirty="0" err="1"/>
              <a:t>Contrôle</a:t>
            </a:r>
            <a:r>
              <a:rPr lang="en-GB" sz="3200" dirty="0"/>
              <a:t> par </a:t>
            </a:r>
            <a:r>
              <a:rPr lang="en-GB" sz="3200" dirty="0" err="1"/>
              <a:t>l’isolement</a:t>
            </a:r>
            <a:endParaRPr lang="en-GB" sz="3200" dirty="0"/>
          </a:p>
          <a:p>
            <a:r>
              <a:rPr lang="en-GB" sz="3200" dirty="0" err="1"/>
              <a:t>Contrôle</a:t>
            </a:r>
            <a:r>
              <a:rPr lang="en-GB" sz="3200" dirty="0"/>
              <a:t> par les </a:t>
            </a:r>
            <a:r>
              <a:rPr lang="en-GB" sz="3200" dirty="0" err="1"/>
              <a:t>croyances</a:t>
            </a:r>
            <a:endParaRPr lang="en-GB" sz="3200" dirty="0"/>
          </a:p>
          <a:p>
            <a:endParaRPr lang="en-GB" dirty="0"/>
          </a:p>
        </p:txBody>
      </p:sp>
      <p:sp>
        <p:nvSpPr>
          <p:cNvPr id="5" name="Slide Number Placeholder 4">
            <a:extLst>
              <a:ext uri="{FF2B5EF4-FFF2-40B4-BE49-F238E27FC236}">
                <a16:creationId xmlns:a16="http://schemas.microsoft.com/office/drawing/2014/main" id="{64FBF23D-AD8E-FB42-7F00-563A0E08613D}"/>
              </a:ext>
            </a:extLst>
          </p:cNvPr>
          <p:cNvSpPr>
            <a:spLocks noGrp="1"/>
          </p:cNvSpPr>
          <p:nvPr>
            <p:ph type="sldNum" sz="quarter" idx="12"/>
          </p:nvPr>
        </p:nvSpPr>
        <p:spPr/>
        <p:txBody>
          <a:bodyPr/>
          <a:lstStyle/>
          <a:p>
            <a:fld id="{704DD884-1421-4063-BD41-863B1C173EB3}" type="slidenum">
              <a:rPr lang="fr-FR" smtClean="0"/>
              <a:t>9</a:t>
            </a:fld>
            <a:endParaRPr lang="fr-FR"/>
          </a:p>
        </p:txBody>
      </p:sp>
      <p:pic>
        <p:nvPicPr>
          <p:cNvPr id="6" name="Image 6">
            <a:extLst>
              <a:ext uri="{FF2B5EF4-FFF2-40B4-BE49-F238E27FC236}">
                <a16:creationId xmlns:a16="http://schemas.microsoft.com/office/drawing/2014/main" id="{638CB892-D59B-8F61-97D0-0335A17A6F32}"/>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993B692C-D2F8-17E7-548F-CC1F9A08EF5C}"/>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2328357838"/>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TotalTime>
  <Words>2582</Words>
  <Application>Microsoft Office PowerPoint</Application>
  <PresentationFormat>Grand écran</PresentationFormat>
  <Paragraphs>143</Paragraphs>
  <Slides>16</Slides>
  <Notes>12</Notes>
  <HiddenSlides>0</HiddenSlides>
  <MMClips>0</MMClips>
  <ScaleCrop>false</ScaleCrop>
  <HeadingPairs>
    <vt:vector size="6" baseType="variant">
      <vt:variant>
        <vt:lpstr>Polices utilisées</vt:lpstr>
      </vt:variant>
      <vt:variant>
        <vt:i4>21</vt:i4>
      </vt:variant>
      <vt:variant>
        <vt:lpstr>Thème</vt:lpstr>
      </vt:variant>
      <vt:variant>
        <vt:i4>1</vt:i4>
      </vt:variant>
      <vt:variant>
        <vt:lpstr>Titres des diapositives</vt:lpstr>
      </vt:variant>
      <vt:variant>
        <vt:i4>16</vt:i4>
      </vt:variant>
    </vt:vector>
  </HeadingPairs>
  <TitlesOfParts>
    <vt:vector size="38" baseType="lpstr">
      <vt:lpstr>SimSun</vt:lpstr>
      <vt:lpstr>ACaslonPro-Italic</vt:lpstr>
      <vt:lpstr>ACaslonPro-Regular</vt:lpstr>
      <vt:lpstr>AGaramond-Italic</vt:lpstr>
      <vt:lpstr>AGaramond-Regular</vt:lpstr>
      <vt:lpstr>Arial</vt:lpstr>
      <vt:lpstr>Calibri</vt:lpstr>
      <vt:lpstr>EuropeanPi-Three</vt:lpstr>
      <vt:lpstr>Frutiger-LightItalic</vt:lpstr>
      <vt:lpstr>GillSansMT</vt:lpstr>
      <vt:lpstr>GillSansStd</vt:lpstr>
      <vt:lpstr>GillSansStd-Bold</vt:lpstr>
      <vt:lpstr>GillSansStd-Italic</vt:lpstr>
      <vt:lpstr>MetaPlusBold-Roman</vt:lpstr>
      <vt:lpstr>MetaPlusBook-Roman</vt:lpstr>
      <vt:lpstr>Minion Pro</vt:lpstr>
      <vt:lpstr>MinisterEFOP-Book</vt:lpstr>
      <vt:lpstr>MinisterEFOP-BookItalic</vt:lpstr>
      <vt:lpstr>Times New Roman</vt:lpstr>
      <vt:lpstr>Trebuchet MS</vt:lpstr>
      <vt:lpstr>Wingdings 3</vt:lpstr>
      <vt:lpstr>Facette</vt:lpstr>
      <vt:lpstr>Présentation PowerPoint</vt:lpstr>
      <vt:lpstr>   -  </vt:lpstr>
      <vt:lpstr>Objectif du Protocole additionnel (Art.2) </vt:lpstr>
      <vt:lpstr>Pays n’ayant pas adhéré au Protocole additionnel trafic de personnes</vt:lpstr>
      <vt:lpstr>Champ d’application du Protocole</vt:lpstr>
      <vt:lpstr>Définition: Article 3  </vt:lpstr>
      <vt:lpstr>Eléments constitutifs de l’infraction que les Etats Parties s’obligent à transposer </vt:lpstr>
      <vt:lpstr>Formes d’exploitation (art. 3 a)</vt:lpstr>
      <vt:lpstr>les types de contrôles exercées par les trafiquants  </vt:lpstr>
      <vt:lpstr>EX de legislation : le Canada</vt:lpstr>
      <vt:lpstr>Les éléments de l’investigation</vt:lpstr>
      <vt:lpstr>Les éléments de preuve à rapporter</vt:lpstr>
      <vt:lpstr>Organisation de la “scène de crime”</vt:lpstr>
      <vt:lpstr>Infractions sous-jacentes</vt:lpstr>
      <vt:lpstr>   Consentement de la victime (Art.3)</vt:lpstr>
      <vt:lpstr> Je vous remercie de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technique à maîtrise d’ouvrage pour la mise en œuvre du Projet d’Appui à la Justice et à la Sécurité au Niger (AJUSEN) Volet Justice –</dc:title>
  <dc:creator>Laure DEZES</dc:creator>
  <cp:lastModifiedBy>Bénédicte Gallet</cp:lastModifiedBy>
  <cp:revision>242</cp:revision>
  <dcterms:created xsi:type="dcterms:W3CDTF">2018-01-22T14:28:11Z</dcterms:created>
  <dcterms:modified xsi:type="dcterms:W3CDTF">2024-09-13T11:44:55Z</dcterms:modified>
</cp:coreProperties>
</file>