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36" r:id="rId1"/>
  </p:sldMasterIdLst>
  <p:notesMasterIdLst>
    <p:notesMasterId r:id="rId12"/>
  </p:notesMasterIdLst>
  <p:handoutMasterIdLst>
    <p:handoutMasterId r:id="rId13"/>
  </p:handoutMasterIdLst>
  <p:sldIdLst>
    <p:sldId id="273" r:id="rId2"/>
    <p:sldId id="296" r:id="rId3"/>
    <p:sldId id="287" r:id="rId4"/>
    <p:sldId id="295" r:id="rId5"/>
    <p:sldId id="288" r:id="rId6"/>
    <p:sldId id="289" r:id="rId7"/>
    <p:sldId id="290" r:id="rId8"/>
    <p:sldId id="291" r:id="rId9"/>
    <p:sldId id="292" r:id="rId10"/>
    <p:sldId id="28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BFFB35-1700-42AB-95AA-F668FC56D34C}" v="11" dt="2024-05-15T11:51:32.67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62" autoAdjust="0"/>
    <p:restoredTop sz="81181" autoAdjust="0"/>
  </p:normalViewPr>
  <p:slideViewPr>
    <p:cSldViewPr snapToGrid="0">
      <p:cViewPr varScale="1">
        <p:scale>
          <a:sx n="51" d="100"/>
          <a:sy n="51" d="100"/>
        </p:scale>
        <p:origin x="1424" y="44"/>
      </p:cViewPr>
      <p:guideLst/>
    </p:cSldViewPr>
  </p:slideViewPr>
  <p:notesTextViewPr>
    <p:cViewPr>
      <p:scale>
        <a:sx n="66" d="100"/>
        <a:sy n="66" d="100"/>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c GUERIN" userId="c317bc51737383d6" providerId="LiveId" clId="{DABFFB35-1700-42AB-95AA-F668FC56D34C}"/>
    <pc:docChg chg="undo custSel addSld delSld modSld sldOrd">
      <pc:chgData name="Loic GUERIN" userId="c317bc51737383d6" providerId="LiveId" clId="{DABFFB35-1700-42AB-95AA-F668FC56D34C}" dt="2024-06-02T14:53:24.054" v="2279" actId="47"/>
      <pc:docMkLst>
        <pc:docMk/>
      </pc:docMkLst>
      <pc:sldChg chg="modSp del mod">
        <pc:chgData name="Loic GUERIN" userId="c317bc51737383d6" providerId="LiveId" clId="{DABFFB35-1700-42AB-95AA-F668FC56D34C}" dt="2024-05-07T14:25:53.020" v="81" actId="47"/>
        <pc:sldMkLst>
          <pc:docMk/>
          <pc:sldMk cId="899404849" sldId="258"/>
        </pc:sldMkLst>
        <pc:spChg chg="mod">
          <ac:chgData name="Loic GUERIN" userId="c317bc51737383d6" providerId="LiveId" clId="{DABFFB35-1700-42AB-95AA-F668FC56D34C}" dt="2024-05-07T09:42:01.852" v="38" actId="20577"/>
          <ac:spMkLst>
            <pc:docMk/>
            <pc:sldMk cId="899404849" sldId="258"/>
            <ac:spMk id="4" creationId="{00000000-0000-0000-0000-000000000000}"/>
          </ac:spMkLst>
        </pc:spChg>
      </pc:sldChg>
      <pc:sldChg chg="modSp mod modNotesTx">
        <pc:chgData name="Loic GUERIN" userId="c317bc51737383d6" providerId="LiveId" clId="{DABFFB35-1700-42AB-95AA-F668FC56D34C}" dt="2024-05-08T10:40:04.913" v="194" actId="20577"/>
        <pc:sldMkLst>
          <pc:docMk/>
          <pc:sldMk cId="1469902747" sldId="273"/>
        </pc:sldMkLst>
        <pc:spChg chg="mod">
          <ac:chgData name="Loic GUERIN" userId="c317bc51737383d6" providerId="LiveId" clId="{DABFFB35-1700-42AB-95AA-F668FC56D34C}" dt="2024-05-08T10:39:27.465" v="184" actId="20577"/>
          <ac:spMkLst>
            <pc:docMk/>
            <pc:sldMk cId="1469902747" sldId="273"/>
            <ac:spMk id="8" creationId="{00000000-0000-0000-0000-000000000000}"/>
          </ac:spMkLst>
        </pc:spChg>
      </pc:sldChg>
      <pc:sldChg chg="addSp delSp mod">
        <pc:chgData name="Loic GUERIN" userId="c317bc51737383d6" providerId="LiveId" clId="{DABFFB35-1700-42AB-95AA-F668FC56D34C}" dt="2024-05-25T11:05:28.098" v="2217" actId="22"/>
        <pc:sldMkLst>
          <pc:docMk/>
          <pc:sldMk cId="3069089973" sldId="286"/>
        </pc:sldMkLst>
        <pc:spChg chg="add del">
          <ac:chgData name="Loic GUERIN" userId="c317bc51737383d6" providerId="LiveId" clId="{DABFFB35-1700-42AB-95AA-F668FC56D34C}" dt="2024-05-25T11:05:28.098" v="2217" actId="22"/>
          <ac:spMkLst>
            <pc:docMk/>
            <pc:sldMk cId="3069089973" sldId="286"/>
            <ac:spMk id="7" creationId="{5CDDB387-3590-EF93-2E28-E8DCD921C8E4}"/>
          </ac:spMkLst>
        </pc:spChg>
      </pc:sldChg>
      <pc:sldChg chg="addSp modSp mod modNotesTx">
        <pc:chgData name="Loic GUERIN" userId="c317bc51737383d6" providerId="LiveId" clId="{DABFFB35-1700-42AB-95AA-F668FC56D34C}" dt="2024-06-02T14:48:59.653" v="2243" actId="6549"/>
        <pc:sldMkLst>
          <pc:docMk/>
          <pc:sldMk cId="937394396" sldId="287"/>
        </pc:sldMkLst>
        <pc:spChg chg="mod">
          <ac:chgData name="Loic GUERIN" userId="c317bc51737383d6" providerId="LiveId" clId="{DABFFB35-1700-42AB-95AA-F668FC56D34C}" dt="2024-05-07T09:42:27.488" v="48" actId="20577"/>
          <ac:spMkLst>
            <pc:docMk/>
            <pc:sldMk cId="937394396" sldId="287"/>
            <ac:spMk id="4" creationId="{8B568F7F-3D5F-BAD2-1216-17E772FD07E2}"/>
          </ac:spMkLst>
        </pc:spChg>
        <pc:picChg chg="add mod">
          <ac:chgData name="Loic GUERIN" userId="c317bc51737383d6" providerId="LiveId" clId="{DABFFB35-1700-42AB-95AA-F668FC56D34C}" dt="2024-05-10T15:13:28.221" v="801"/>
          <ac:picMkLst>
            <pc:docMk/>
            <pc:sldMk cId="937394396" sldId="287"/>
            <ac:picMk id="7" creationId="{6F45BDD2-0ECD-C79C-A7EC-07E1A6994F4F}"/>
          </ac:picMkLst>
        </pc:picChg>
      </pc:sldChg>
      <pc:sldChg chg="modSp mod modNotesTx">
        <pc:chgData name="Loic GUERIN" userId="c317bc51737383d6" providerId="LiveId" clId="{DABFFB35-1700-42AB-95AA-F668FC56D34C}" dt="2024-06-02T14:51:00.976" v="2273" actId="20577"/>
        <pc:sldMkLst>
          <pc:docMk/>
          <pc:sldMk cId="965919322" sldId="288"/>
        </pc:sldMkLst>
        <pc:spChg chg="mod">
          <ac:chgData name="Loic GUERIN" userId="c317bc51737383d6" providerId="LiveId" clId="{DABFFB35-1700-42AB-95AA-F668FC56D34C}" dt="2024-06-02T14:50:23.555" v="2258" actId="20577"/>
          <ac:spMkLst>
            <pc:docMk/>
            <pc:sldMk cId="965919322" sldId="288"/>
            <ac:spMk id="3" creationId="{6BB1C8C7-9188-18F7-B637-29FAD93FE2B7}"/>
          </ac:spMkLst>
        </pc:spChg>
        <pc:spChg chg="mod">
          <ac:chgData name="Loic GUERIN" userId="c317bc51737383d6" providerId="LiveId" clId="{DABFFB35-1700-42AB-95AA-F668FC56D34C}" dt="2024-06-02T14:50:35.646" v="2268" actId="20577"/>
          <ac:spMkLst>
            <pc:docMk/>
            <pc:sldMk cId="965919322" sldId="288"/>
            <ac:spMk id="4" creationId="{D1C62E08-F088-51B7-83E5-ED485193C7AA}"/>
          </ac:spMkLst>
        </pc:spChg>
      </pc:sldChg>
      <pc:sldChg chg="modSp mod modNotesTx">
        <pc:chgData name="Loic GUERIN" userId="c317bc51737383d6" providerId="LiveId" clId="{DABFFB35-1700-42AB-95AA-F668FC56D34C}" dt="2024-05-25T10:57:51.096" v="2110" actId="6549"/>
        <pc:sldMkLst>
          <pc:docMk/>
          <pc:sldMk cId="701650248" sldId="289"/>
        </pc:sldMkLst>
        <pc:spChg chg="mod">
          <ac:chgData name="Loic GUERIN" userId="c317bc51737383d6" providerId="LiveId" clId="{DABFFB35-1700-42AB-95AA-F668FC56D34C}" dt="2024-05-09T11:40:52.220" v="332" actId="20577"/>
          <ac:spMkLst>
            <pc:docMk/>
            <pc:sldMk cId="701650248" sldId="289"/>
            <ac:spMk id="2" creationId="{A0F3CC0B-4488-2E12-97CF-4EEB8A39F2C3}"/>
          </ac:spMkLst>
        </pc:spChg>
        <pc:spChg chg="mod">
          <ac:chgData name="Loic GUERIN" userId="c317bc51737383d6" providerId="LiveId" clId="{DABFFB35-1700-42AB-95AA-F668FC56D34C}" dt="2024-05-25T10:57:39.538" v="2108" actId="20577"/>
          <ac:spMkLst>
            <pc:docMk/>
            <pc:sldMk cId="701650248" sldId="289"/>
            <ac:spMk id="3" creationId="{8BA40F2D-D10F-10C0-F0FC-EEB26ECC9559}"/>
          </ac:spMkLst>
        </pc:spChg>
        <pc:spChg chg="mod">
          <ac:chgData name="Loic GUERIN" userId="c317bc51737383d6" providerId="LiveId" clId="{DABFFB35-1700-42AB-95AA-F668FC56D34C}" dt="2024-05-08T10:37:09.009" v="100" actId="20577"/>
          <ac:spMkLst>
            <pc:docMk/>
            <pc:sldMk cId="701650248" sldId="289"/>
            <ac:spMk id="4" creationId="{D887C5F4-DF73-69EA-1ACA-3023DCA451CF}"/>
          </ac:spMkLst>
        </pc:spChg>
        <pc:picChg chg="mod">
          <ac:chgData name="Loic GUERIN" userId="c317bc51737383d6" providerId="LiveId" clId="{DABFFB35-1700-42AB-95AA-F668FC56D34C}" dt="2024-05-08T10:37:38.317" v="112" actId="14100"/>
          <ac:picMkLst>
            <pc:docMk/>
            <pc:sldMk cId="701650248" sldId="289"/>
            <ac:picMk id="6" creationId="{C3FA7D2F-DEA6-90D6-940D-8D96AE362D3B}"/>
          </ac:picMkLst>
        </pc:picChg>
        <pc:picChg chg="mod">
          <ac:chgData name="Loic GUERIN" userId="c317bc51737383d6" providerId="LiveId" clId="{DABFFB35-1700-42AB-95AA-F668FC56D34C}" dt="2024-05-08T10:37:31.039" v="111" actId="14100"/>
          <ac:picMkLst>
            <pc:docMk/>
            <pc:sldMk cId="701650248" sldId="289"/>
            <ac:picMk id="7" creationId="{973CCB81-3380-2005-B053-8E84E9ECB3B1}"/>
          </ac:picMkLst>
        </pc:picChg>
      </pc:sldChg>
      <pc:sldChg chg="modSp mod modNotesTx">
        <pc:chgData name="Loic GUERIN" userId="c317bc51737383d6" providerId="LiveId" clId="{DABFFB35-1700-42AB-95AA-F668FC56D34C}" dt="2024-06-02T14:52:09.634" v="2277" actId="20577"/>
        <pc:sldMkLst>
          <pc:docMk/>
          <pc:sldMk cId="3087129547" sldId="290"/>
        </pc:sldMkLst>
        <pc:spChg chg="mod">
          <ac:chgData name="Loic GUERIN" userId="c317bc51737383d6" providerId="LiveId" clId="{DABFFB35-1700-42AB-95AA-F668FC56D34C}" dt="2024-05-10T14:58:22.832" v="639" actId="20577"/>
          <ac:spMkLst>
            <pc:docMk/>
            <pc:sldMk cId="3087129547" sldId="290"/>
            <ac:spMk id="2" creationId="{B7A77B6C-8223-F2BB-0ED6-9BCA6BB83FFF}"/>
          </ac:spMkLst>
        </pc:spChg>
        <pc:spChg chg="mod">
          <ac:chgData name="Loic GUERIN" userId="c317bc51737383d6" providerId="LiveId" clId="{DABFFB35-1700-42AB-95AA-F668FC56D34C}" dt="2024-06-02T14:52:09.634" v="2277" actId="20577"/>
          <ac:spMkLst>
            <pc:docMk/>
            <pc:sldMk cId="3087129547" sldId="290"/>
            <ac:spMk id="3" creationId="{82947000-EEB9-FBAA-2F04-B97FDF654E35}"/>
          </ac:spMkLst>
        </pc:spChg>
        <pc:spChg chg="mod">
          <ac:chgData name="Loic GUERIN" userId="c317bc51737383d6" providerId="LiveId" clId="{DABFFB35-1700-42AB-95AA-F668FC56D34C}" dt="2024-05-08T10:37:18.742" v="110" actId="20577"/>
          <ac:spMkLst>
            <pc:docMk/>
            <pc:sldMk cId="3087129547" sldId="290"/>
            <ac:spMk id="4" creationId="{720756C7-B468-06BC-F3D6-BE2526B4D0A1}"/>
          </ac:spMkLst>
        </pc:spChg>
        <pc:picChg chg="mod">
          <ac:chgData name="Loic GUERIN" userId="c317bc51737383d6" providerId="LiveId" clId="{DABFFB35-1700-42AB-95AA-F668FC56D34C}" dt="2024-05-08T10:41:12.587" v="197" actId="1076"/>
          <ac:picMkLst>
            <pc:docMk/>
            <pc:sldMk cId="3087129547" sldId="290"/>
            <ac:picMk id="7" creationId="{AA4B6D4B-1978-DE16-B1EE-BEB01D0D63CD}"/>
          </ac:picMkLst>
        </pc:picChg>
      </pc:sldChg>
      <pc:sldChg chg="addSp modSp new mod modNotesTx">
        <pc:chgData name="Loic GUERIN" userId="c317bc51737383d6" providerId="LiveId" clId="{DABFFB35-1700-42AB-95AA-F668FC56D34C}" dt="2024-06-02T14:52:36.917" v="2278" actId="20577"/>
        <pc:sldMkLst>
          <pc:docMk/>
          <pc:sldMk cId="4076266887" sldId="291"/>
        </pc:sldMkLst>
        <pc:spChg chg="mod">
          <ac:chgData name="Loic GUERIN" userId="c317bc51737383d6" providerId="LiveId" clId="{DABFFB35-1700-42AB-95AA-F668FC56D34C}" dt="2024-05-25T10:59:12.251" v="2146" actId="20577"/>
          <ac:spMkLst>
            <pc:docMk/>
            <pc:sldMk cId="4076266887" sldId="291"/>
            <ac:spMk id="2" creationId="{80C26511-1BCC-A5C0-77FA-478F3F0E812C}"/>
          </ac:spMkLst>
        </pc:spChg>
        <pc:spChg chg="mod">
          <ac:chgData name="Loic GUERIN" userId="c317bc51737383d6" providerId="LiveId" clId="{DABFFB35-1700-42AB-95AA-F668FC56D34C}" dt="2024-06-02T14:52:36.917" v="2278" actId="20577"/>
          <ac:spMkLst>
            <pc:docMk/>
            <pc:sldMk cId="4076266887" sldId="291"/>
            <ac:spMk id="3" creationId="{3E212390-0F0A-4B5C-621E-547C0A293C89}"/>
          </ac:spMkLst>
        </pc:spChg>
        <pc:spChg chg="mod">
          <ac:chgData name="Loic GUERIN" userId="c317bc51737383d6" providerId="LiveId" clId="{DABFFB35-1700-42AB-95AA-F668FC56D34C}" dt="2024-05-25T11:07:25.373" v="2234" actId="20577"/>
          <ac:spMkLst>
            <pc:docMk/>
            <pc:sldMk cId="4076266887" sldId="291"/>
            <ac:spMk id="4" creationId="{E1B2307C-B6DF-22FC-5EE1-619C43D96F43}"/>
          </ac:spMkLst>
        </pc:spChg>
        <pc:picChg chg="add mod">
          <ac:chgData name="Loic GUERIN" userId="c317bc51737383d6" providerId="LiveId" clId="{DABFFB35-1700-42AB-95AA-F668FC56D34C}" dt="2024-05-09T11:47:39.876" v="405"/>
          <ac:picMkLst>
            <pc:docMk/>
            <pc:sldMk cId="4076266887" sldId="291"/>
            <ac:picMk id="6" creationId="{B8828B8C-E5AC-9629-6E51-C619D46E6A6A}"/>
          </ac:picMkLst>
        </pc:picChg>
        <pc:picChg chg="add mod">
          <ac:chgData name="Loic GUERIN" userId="c317bc51737383d6" providerId="LiveId" clId="{DABFFB35-1700-42AB-95AA-F668FC56D34C}" dt="2024-05-09T11:48:20.266" v="411"/>
          <ac:picMkLst>
            <pc:docMk/>
            <pc:sldMk cId="4076266887" sldId="291"/>
            <ac:picMk id="7" creationId="{1815FADC-4240-BB89-2BEB-07D11457F73E}"/>
          </ac:picMkLst>
        </pc:picChg>
      </pc:sldChg>
      <pc:sldChg chg="addSp modSp new mod modNotesTx">
        <pc:chgData name="Loic GUERIN" userId="c317bc51737383d6" providerId="LiveId" clId="{DABFFB35-1700-42AB-95AA-F668FC56D34C}" dt="2024-05-25T11:07:44.221" v="2236" actId="20577"/>
        <pc:sldMkLst>
          <pc:docMk/>
          <pc:sldMk cId="1902661130" sldId="292"/>
        </pc:sldMkLst>
        <pc:spChg chg="mod">
          <ac:chgData name="Loic GUERIN" userId="c317bc51737383d6" providerId="LiveId" clId="{DABFFB35-1700-42AB-95AA-F668FC56D34C}" dt="2024-05-25T11:00:56.258" v="2189" actId="20577"/>
          <ac:spMkLst>
            <pc:docMk/>
            <pc:sldMk cId="1902661130" sldId="292"/>
            <ac:spMk id="2" creationId="{57341517-C8D9-78EF-E077-759DFA6F20E3}"/>
          </ac:spMkLst>
        </pc:spChg>
        <pc:spChg chg="mod">
          <ac:chgData name="Loic GUERIN" userId="c317bc51737383d6" providerId="LiveId" clId="{DABFFB35-1700-42AB-95AA-F668FC56D34C}" dt="2024-05-25T11:07:44.221" v="2236" actId="20577"/>
          <ac:spMkLst>
            <pc:docMk/>
            <pc:sldMk cId="1902661130" sldId="292"/>
            <ac:spMk id="3" creationId="{8D066BD7-E6BF-8879-3049-2A7569A6036C}"/>
          </ac:spMkLst>
        </pc:spChg>
        <pc:spChg chg="mod">
          <ac:chgData name="Loic GUERIN" userId="c317bc51737383d6" providerId="LiveId" clId="{DABFFB35-1700-42AB-95AA-F668FC56D34C}" dt="2024-05-25T11:07:16.673" v="2228" actId="20577"/>
          <ac:spMkLst>
            <pc:docMk/>
            <pc:sldMk cId="1902661130" sldId="292"/>
            <ac:spMk id="4" creationId="{7CC74584-E442-BDCB-EC9E-04905849C612}"/>
          </ac:spMkLst>
        </pc:spChg>
        <pc:picChg chg="add mod">
          <ac:chgData name="Loic GUERIN" userId="c317bc51737383d6" providerId="LiveId" clId="{DABFFB35-1700-42AB-95AA-F668FC56D34C}" dt="2024-05-09T11:47:45.397" v="406"/>
          <ac:picMkLst>
            <pc:docMk/>
            <pc:sldMk cId="1902661130" sldId="292"/>
            <ac:picMk id="6" creationId="{DFE4C49B-E08E-E05B-77FC-DB59AE2BE3B4}"/>
          </ac:picMkLst>
        </pc:picChg>
        <pc:picChg chg="add mod">
          <ac:chgData name="Loic GUERIN" userId="c317bc51737383d6" providerId="LiveId" clId="{DABFFB35-1700-42AB-95AA-F668FC56D34C}" dt="2024-05-09T11:48:25.122" v="412"/>
          <ac:picMkLst>
            <pc:docMk/>
            <pc:sldMk cId="1902661130" sldId="292"/>
            <ac:picMk id="7" creationId="{186070B5-DCEB-53DC-616D-5819E0189620}"/>
          </ac:picMkLst>
        </pc:picChg>
      </pc:sldChg>
      <pc:sldChg chg="addSp modSp new del mod">
        <pc:chgData name="Loic GUERIN" userId="c317bc51737383d6" providerId="LiveId" clId="{DABFFB35-1700-42AB-95AA-F668FC56D34C}" dt="2024-06-02T14:53:24.054" v="2279" actId="47"/>
        <pc:sldMkLst>
          <pc:docMk/>
          <pc:sldMk cId="1522440910" sldId="293"/>
        </pc:sldMkLst>
        <pc:spChg chg="mod">
          <ac:chgData name="Loic GUERIN" userId="c317bc51737383d6" providerId="LiveId" clId="{DABFFB35-1700-42AB-95AA-F668FC56D34C}" dt="2024-05-25T11:04:01.816" v="2214" actId="5793"/>
          <ac:spMkLst>
            <pc:docMk/>
            <pc:sldMk cId="1522440910" sldId="293"/>
            <ac:spMk id="3" creationId="{4190849D-215F-4126-582F-9B083F64CE53}"/>
          </ac:spMkLst>
        </pc:spChg>
        <pc:picChg chg="add mod">
          <ac:chgData name="Loic GUERIN" userId="c317bc51737383d6" providerId="LiveId" clId="{DABFFB35-1700-42AB-95AA-F668FC56D34C}" dt="2024-05-09T11:47:55.131" v="408"/>
          <ac:picMkLst>
            <pc:docMk/>
            <pc:sldMk cId="1522440910" sldId="293"/>
            <ac:picMk id="6" creationId="{FC9EFFD5-AD26-7BCE-9C95-D410F5F9B0A0}"/>
          </ac:picMkLst>
        </pc:picChg>
        <pc:picChg chg="add mod">
          <ac:chgData name="Loic GUERIN" userId="c317bc51737383d6" providerId="LiveId" clId="{DABFFB35-1700-42AB-95AA-F668FC56D34C}" dt="2024-05-09T11:48:29.794" v="413"/>
          <ac:picMkLst>
            <pc:docMk/>
            <pc:sldMk cId="1522440910" sldId="293"/>
            <ac:picMk id="7" creationId="{1DD00461-122D-5BA1-EC73-2E9C92677AC9}"/>
          </ac:picMkLst>
        </pc:picChg>
      </pc:sldChg>
      <pc:sldChg chg="addSp modSp new del">
        <pc:chgData name="Loic GUERIN" userId="c317bc51737383d6" providerId="LiveId" clId="{DABFFB35-1700-42AB-95AA-F668FC56D34C}" dt="2024-05-25T11:04:05.360" v="2215" actId="47"/>
        <pc:sldMkLst>
          <pc:docMk/>
          <pc:sldMk cId="1086418030" sldId="294"/>
        </pc:sldMkLst>
        <pc:picChg chg="add mod">
          <ac:chgData name="Loic GUERIN" userId="c317bc51737383d6" providerId="LiveId" clId="{DABFFB35-1700-42AB-95AA-F668FC56D34C}" dt="2024-05-09T11:48:06.616" v="410"/>
          <ac:picMkLst>
            <pc:docMk/>
            <pc:sldMk cId="1086418030" sldId="294"/>
            <ac:picMk id="6" creationId="{BCF5E507-6DDC-D436-6C94-7AE7034F0BC1}"/>
          </ac:picMkLst>
        </pc:picChg>
        <pc:picChg chg="add mod">
          <ac:chgData name="Loic GUERIN" userId="c317bc51737383d6" providerId="LiveId" clId="{DABFFB35-1700-42AB-95AA-F668FC56D34C}" dt="2024-05-09T11:48:34.421" v="414"/>
          <ac:picMkLst>
            <pc:docMk/>
            <pc:sldMk cId="1086418030" sldId="294"/>
            <ac:picMk id="7" creationId="{A016E93A-8D30-9628-7AEA-CD6156B72B92}"/>
          </ac:picMkLst>
        </pc:picChg>
      </pc:sldChg>
      <pc:sldChg chg="addSp modSp new mod">
        <pc:chgData name="Loic GUERIN" userId="c317bc51737383d6" providerId="LiveId" clId="{DABFFB35-1700-42AB-95AA-F668FC56D34C}" dt="2024-06-02T14:49:55.423" v="2257" actId="20577"/>
        <pc:sldMkLst>
          <pc:docMk/>
          <pc:sldMk cId="3996617955" sldId="295"/>
        </pc:sldMkLst>
        <pc:spChg chg="mod">
          <ac:chgData name="Loic GUERIN" userId="c317bc51737383d6" providerId="LiveId" clId="{DABFFB35-1700-42AB-95AA-F668FC56D34C}" dt="2024-05-10T15:13:47.873" v="838" actId="20577"/>
          <ac:spMkLst>
            <pc:docMk/>
            <pc:sldMk cId="3996617955" sldId="295"/>
            <ac:spMk id="2" creationId="{3B7D1170-38D3-F0CF-240F-4848C4DC2412}"/>
          </ac:spMkLst>
        </pc:spChg>
        <pc:spChg chg="mod">
          <ac:chgData name="Loic GUERIN" userId="c317bc51737383d6" providerId="LiveId" clId="{DABFFB35-1700-42AB-95AA-F668FC56D34C}" dt="2024-06-02T14:49:55.423" v="2257" actId="20577"/>
          <ac:spMkLst>
            <pc:docMk/>
            <pc:sldMk cId="3996617955" sldId="295"/>
            <ac:spMk id="3" creationId="{E8C69DD2-6C52-A19E-2B8D-8FB0575E17DF}"/>
          </ac:spMkLst>
        </pc:spChg>
        <pc:spChg chg="mod">
          <ac:chgData name="Loic GUERIN" userId="c317bc51737383d6" providerId="LiveId" clId="{DABFFB35-1700-42AB-95AA-F668FC56D34C}" dt="2024-06-02T14:49:32.065" v="2254" actId="20577"/>
          <ac:spMkLst>
            <pc:docMk/>
            <pc:sldMk cId="3996617955" sldId="295"/>
            <ac:spMk id="4" creationId="{3C218945-4FBA-5CA9-18F9-B3310A687E2C}"/>
          </ac:spMkLst>
        </pc:spChg>
        <pc:picChg chg="add mod">
          <ac:chgData name="Loic GUERIN" userId="c317bc51737383d6" providerId="LiveId" clId="{DABFFB35-1700-42AB-95AA-F668FC56D34C}" dt="2024-05-10T15:13:31.381" v="802"/>
          <ac:picMkLst>
            <pc:docMk/>
            <pc:sldMk cId="3996617955" sldId="295"/>
            <ac:picMk id="6" creationId="{3F979ADA-763F-B5EF-2EB7-A528825C4555}"/>
          </ac:picMkLst>
        </pc:picChg>
      </pc:sldChg>
      <pc:sldChg chg="addSp modSp new mod ord">
        <pc:chgData name="Loic GUERIN" userId="c317bc51737383d6" providerId="LiveId" clId="{DABFFB35-1700-42AB-95AA-F668FC56D34C}" dt="2024-06-02T14:48:12.517" v="2239" actId="14100"/>
        <pc:sldMkLst>
          <pc:docMk/>
          <pc:sldMk cId="3164561627" sldId="296"/>
        </pc:sldMkLst>
        <pc:picChg chg="add mod">
          <ac:chgData name="Loic GUERIN" userId="c317bc51737383d6" providerId="LiveId" clId="{DABFFB35-1700-42AB-95AA-F668FC56D34C}" dt="2024-06-02T14:48:12.517" v="2239" actId="14100"/>
          <ac:picMkLst>
            <pc:docMk/>
            <pc:sldMk cId="3164561627" sldId="296"/>
            <ac:picMk id="4" creationId="{E6433F01-2ECA-27F5-22E2-685211A28D8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C2A301B-065B-4D82-94C5-2C5B2D7FA76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436C25ED-7171-4DBD-86DB-D1AC977B82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D830C9-F8DD-4FA2-9AFE-6CAE11795BFD}" type="datetimeFigureOut">
              <a:rPr lang="fr-FR" smtClean="0"/>
              <a:t>02/06/2024</a:t>
            </a:fld>
            <a:endParaRPr lang="fr-FR"/>
          </a:p>
        </p:txBody>
      </p:sp>
      <p:sp>
        <p:nvSpPr>
          <p:cNvPr id="4" name="Espace réservé du pied de page 3">
            <a:extLst>
              <a:ext uri="{FF2B5EF4-FFF2-40B4-BE49-F238E27FC236}">
                <a16:creationId xmlns:a16="http://schemas.microsoft.com/office/drawing/2014/main" id="{A11123FB-A5E1-481A-9F24-E834360EF1F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B0CE165-D9D8-464E-B737-2D0E05650D5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9A178D-2135-445B-8E1C-3B9650FC67A2}" type="slidenum">
              <a:rPr lang="fr-FR" smtClean="0"/>
              <a:t>‹#›</a:t>
            </a:fld>
            <a:endParaRPr lang="fr-FR"/>
          </a:p>
        </p:txBody>
      </p:sp>
    </p:spTree>
    <p:extLst>
      <p:ext uri="{BB962C8B-B14F-4D97-AF65-F5344CB8AC3E}">
        <p14:creationId xmlns:p14="http://schemas.microsoft.com/office/powerpoint/2010/main" val="2314643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F9131-3D0D-4F44-B594-F9D6BB765F28}" type="datetimeFigureOut">
              <a:rPr lang="fr-FR" smtClean="0"/>
              <a:t>02/06/2024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50629-937E-41F6-862B-3EDCF9AD28FE}" type="slidenum">
              <a:rPr lang="fr-FR" smtClean="0"/>
              <a:t>‹#›</a:t>
            </a:fld>
            <a:endParaRPr lang="fr-FR"/>
          </a:p>
        </p:txBody>
      </p:sp>
    </p:spTree>
    <p:extLst>
      <p:ext uri="{BB962C8B-B14F-4D97-AF65-F5344CB8AC3E}">
        <p14:creationId xmlns:p14="http://schemas.microsoft.com/office/powerpoint/2010/main" val="23671733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sz="1800" b="0" i="0" u="none" strike="noStrike" baseline="0" dirty="0">
                <a:latin typeface="ACaslonPro-Regular"/>
              </a:rPr>
              <a:t>Après avoir achevé ce module, les utilisateurs sauront:</a:t>
            </a:r>
          </a:p>
          <a:p>
            <a:pPr algn="l"/>
            <a:r>
              <a:rPr lang="fr-FR" sz="1800" b="0" i="0" u="none" strike="noStrike" baseline="0" dirty="0">
                <a:latin typeface="EuropeanPiStd-3"/>
              </a:rPr>
              <a:t>#</a:t>
            </a:r>
            <a:r>
              <a:rPr lang="fr-FR" sz="1800" b="0" i="0" u="none" strike="noStrike" baseline="0" dirty="0">
                <a:latin typeface="ACaslonPro-Regular"/>
              </a:rPr>
              <a:t># Analyser les éléments de l’infraction de trafic illicite de migrants conformément au Protocole relatif au trafic illicite de migrants;</a:t>
            </a:r>
          </a:p>
          <a:p>
            <a:pPr algn="l"/>
            <a:r>
              <a:rPr lang="fr-FR" sz="1800" b="0" i="0" u="none" strike="noStrike" baseline="0" dirty="0">
                <a:latin typeface="EuropeanPiStd-3"/>
              </a:rPr>
              <a:t>#</a:t>
            </a:r>
            <a:r>
              <a:rPr lang="fr-FR" sz="1800" b="0" i="0" u="none" strike="noStrike" baseline="0" dirty="0">
                <a:latin typeface="ACaslonPro-Regular"/>
              </a:rPr>
              <a:t># Décrire les différentes formes du trafic illicite de migrants et des actes connexes;</a:t>
            </a:r>
          </a:p>
          <a:p>
            <a:pPr algn="l"/>
            <a:r>
              <a:rPr lang="fr-FR" sz="1800" b="0" i="0" u="none" strike="noStrike" baseline="0" dirty="0">
                <a:latin typeface="EuropeanPiStd-3"/>
              </a:rPr>
              <a:t>#</a:t>
            </a:r>
            <a:r>
              <a:rPr lang="fr-FR" sz="1800" b="0" i="0" u="none" strike="noStrike" baseline="0" dirty="0">
                <a:latin typeface="ACaslonPro-Regular"/>
              </a:rPr>
              <a:t># Définir et décrire le rôle des documents de voyage ou d’identité frauduleux dans le trafic </a:t>
            </a:r>
            <a:r>
              <a:rPr lang="en-GB" sz="1800" b="0" i="0" u="none" strike="noStrike" baseline="0" dirty="0" err="1">
                <a:latin typeface="ACaslonPro-Regular"/>
              </a:rPr>
              <a:t>illicite</a:t>
            </a:r>
            <a:r>
              <a:rPr lang="en-GB" sz="1800" b="0" i="0" u="none" strike="noStrike" baseline="0" dirty="0">
                <a:latin typeface="ACaslonPro-Regular"/>
              </a:rPr>
              <a:t> de migrants;</a:t>
            </a:r>
          </a:p>
          <a:p>
            <a:pPr algn="l"/>
            <a:r>
              <a:rPr lang="fr-FR" sz="1800" b="0" i="0" u="none" strike="noStrike" baseline="0" dirty="0">
                <a:latin typeface="EuropeanPiStd-3"/>
              </a:rPr>
              <a:t>#</a:t>
            </a:r>
            <a:r>
              <a:rPr lang="fr-FR" sz="1800" b="0" i="0" u="none" strike="noStrike" baseline="0" dirty="0">
                <a:latin typeface="ACaslonPro-Regular"/>
              </a:rPr>
              <a:t># Décrire comment un passeur peut permettre le séjour d’un migrant objet d’un trafic illicite dans un pays dont il n’est ni un ressortissant ni un résident permanent;</a:t>
            </a:r>
          </a:p>
          <a:p>
            <a:pPr algn="l"/>
            <a:r>
              <a:rPr lang="fr-FR" sz="1800" b="0" i="0" u="none" strike="noStrike" baseline="0" dirty="0">
                <a:latin typeface="EuropeanPiStd-3"/>
              </a:rPr>
              <a:t>#</a:t>
            </a:r>
            <a:r>
              <a:rPr lang="fr-FR" sz="1800" b="0" i="0" u="none" strike="noStrike" baseline="0" dirty="0">
                <a:latin typeface="ACaslonPro-Regular"/>
              </a:rPr>
              <a:t># Comprendre la différence entre un trafic ad hoc et un trafic par étape organisé au préalable;</a:t>
            </a:r>
          </a:p>
          <a:p>
            <a:pPr algn="l"/>
            <a:r>
              <a:rPr lang="fr-FR" sz="1800" b="0" i="0" u="none" strike="noStrike" baseline="0" dirty="0">
                <a:latin typeface="EuropeanPiStd-3"/>
              </a:rPr>
              <a:t>#</a:t>
            </a:r>
            <a:r>
              <a:rPr lang="fr-FR" sz="1800" b="0" i="0" u="none" strike="noStrike" baseline="0" dirty="0">
                <a:latin typeface="ACaslonPro-Regular"/>
              </a:rPr>
              <a:t># Décrire les rôles des différents acteurs intervenant dans le trafic illicite de migrants;</a:t>
            </a:r>
          </a:p>
          <a:p>
            <a:pPr algn="l"/>
            <a:r>
              <a:rPr lang="fr-FR" sz="1800" b="0" i="0" u="none" strike="noStrike" baseline="0" dirty="0">
                <a:latin typeface="EuropeanPiStd-3"/>
              </a:rPr>
              <a:t>#</a:t>
            </a:r>
            <a:r>
              <a:rPr lang="fr-FR" sz="1800" b="0" i="0" u="none" strike="noStrike" baseline="0" dirty="0">
                <a:latin typeface="ACaslonPro-Regular"/>
              </a:rPr>
              <a:t># Expliquer quels actes le Protocole relatif au trafic illicite de migrants ne considère pas comme du trafic illicite de migrants.</a:t>
            </a:r>
          </a:p>
          <a:p>
            <a:pPr algn="l"/>
            <a:endParaRPr lang="fr-FR" dirty="0"/>
          </a:p>
        </p:txBody>
      </p:sp>
      <p:sp>
        <p:nvSpPr>
          <p:cNvPr id="4" name="Espace réservé du numéro de diapositive 3"/>
          <p:cNvSpPr>
            <a:spLocks noGrp="1"/>
          </p:cNvSpPr>
          <p:nvPr>
            <p:ph type="sldNum" sz="quarter" idx="10"/>
          </p:nvPr>
        </p:nvSpPr>
        <p:spPr/>
        <p:txBody>
          <a:bodyPr/>
          <a:lstStyle/>
          <a:p>
            <a:fld id="{D62D56D2-939A-471C-AAC8-19B0D836445E}" type="slidenum">
              <a:rPr lang="fr-FR" smtClean="0"/>
              <a:t>1</a:t>
            </a:fld>
            <a:endParaRPr lang="fr-FR"/>
          </a:p>
        </p:txBody>
      </p:sp>
    </p:spTree>
    <p:extLst>
      <p:ext uri="{BB962C8B-B14F-4D97-AF65-F5344CB8AC3E}">
        <p14:creationId xmlns:p14="http://schemas.microsoft.com/office/powerpoint/2010/main" val="6146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ACaslonPro-Regular"/>
              </a:rPr>
              <a:t>Le fait d’assurer renvoie à l’acte consistant à susciter ou faciliter un événement. Le terme assurer signifie “obtenir quelque chose ou causer un résultat par la mise en </a:t>
            </a:r>
            <a:r>
              <a:rPr lang="fr-FR" sz="1800" b="0" i="0" u="none" strike="noStrike" baseline="0" dirty="0" err="1">
                <a:latin typeface="ACaslonPro-Regular"/>
              </a:rPr>
              <a:t>oeuvre</a:t>
            </a:r>
            <a:r>
              <a:rPr lang="fr-FR" sz="1800" b="0" i="0" u="none" strike="noStrike" baseline="0" dirty="0">
                <a:latin typeface="ACaslonPro-Regular"/>
              </a:rPr>
              <a:t> d’une action”. S’agissant du trafic illicite de migrants, le fait d’assurer pourrait inclure les actions du passeur consistant à organiser, recruter, prendre des dispositions en vue de l’entrée illégale du migrant. Ainsi, le passeur a “causé le résultat”, qui était l’entrée illégale du migrant, “par la mise en </a:t>
            </a:r>
            <a:r>
              <a:rPr lang="fr-FR" sz="1800" b="0" i="0" u="none" strike="noStrike" baseline="0" dirty="0" err="1">
                <a:latin typeface="ACaslonPro-Regular"/>
              </a:rPr>
              <a:t>oeuvre</a:t>
            </a:r>
            <a:r>
              <a:rPr lang="fr-FR" sz="1800" b="0" i="0" u="none" strike="noStrike" baseline="0" dirty="0">
                <a:latin typeface="ACaslonPro-Regular"/>
              </a:rPr>
              <a:t> d’une action” consistant à organiser et prendre des mesures.</a:t>
            </a:r>
          </a:p>
          <a:p>
            <a:pPr algn="l"/>
            <a:r>
              <a:rPr lang="fr-FR" sz="1800" b="0" i="0" u="none" strike="noStrike" baseline="0" dirty="0">
                <a:latin typeface="ACaslonPro-Regular"/>
              </a:rPr>
              <a:t>Certaines opérations de trafic illicite de migrants sont suffisamment vastes pour avoir besoin d’une “chaîne humaine”. En pareil cas, le fait d’assurer l’entrée illégale du migrant peut englober l’ensemble des actes nécessaires pour organiser et favoriser le trafic, transporter et héberger les migrants, ainsi que pour faciliter ou encourager ce processus, depuis ceux qui ont fourni les faux documents aux migrants jusqu’à ceux qui leur ont prêté refuge ou les ont transportés tout au long de leur voyage. Les considérations ci-dessus montrent bien qu’il est important de comprendre les éléments constitutifs de l’entrée illégale tels qu’ils sont définis dans la législation pertinente, afin de déterminer </a:t>
            </a:r>
            <a:r>
              <a:rPr lang="en-GB" sz="1800" b="0" i="0" u="none" strike="noStrike" baseline="0" dirty="0">
                <a:latin typeface="ACaslonPro-Regular"/>
              </a:rPr>
              <a:t>qui </a:t>
            </a:r>
            <a:r>
              <a:rPr lang="en-GB" sz="1800" b="0" i="0" u="none" strike="noStrike" baseline="0" dirty="0" err="1">
                <a:latin typeface="ACaslonPro-Regular"/>
              </a:rPr>
              <a:t>peut</a:t>
            </a:r>
            <a:r>
              <a:rPr lang="en-GB" sz="1800" b="0" i="0" u="none" strike="noStrike" baseline="0" dirty="0">
                <a:latin typeface="ACaslonPro-Regular"/>
              </a:rPr>
              <a:t> </a:t>
            </a:r>
            <a:r>
              <a:rPr lang="en-GB" sz="1800" b="0" i="0" u="none" strike="noStrike" baseline="0" dirty="0" err="1">
                <a:latin typeface="ACaslonPro-Regular"/>
              </a:rPr>
              <a:t>être</a:t>
            </a:r>
            <a:r>
              <a:rPr lang="en-GB" sz="1800" b="0" i="0" u="none" strike="noStrike" baseline="0" dirty="0">
                <a:latin typeface="ACaslonPro-Regular"/>
              </a:rPr>
              <a:t> </a:t>
            </a:r>
            <a:r>
              <a:rPr lang="en-GB" sz="1800" b="0" i="0" u="none" strike="noStrike" baseline="0" dirty="0" err="1">
                <a:latin typeface="ACaslonPro-Regular"/>
              </a:rPr>
              <a:t>accusé</a:t>
            </a:r>
            <a:r>
              <a:rPr lang="en-GB" sz="1800" b="0" i="0" u="none" strike="noStrike" baseline="0" dirty="0">
                <a:latin typeface="ACaslonPro-Regular"/>
              </a:rPr>
              <a:t>.</a:t>
            </a:r>
          </a:p>
        </p:txBody>
      </p:sp>
      <p:sp>
        <p:nvSpPr>
          <p:cNvPr id="4" name="Slide Number Placeholder 3"/>
          <p:cNvSpPr>
            <a:spLocks noGrp="1"/>
          </p:cNvSpPr>
          <p:nvPr>
            <p:ph type="sldNum" sz="quarter" idx="5"/>
          </p:nvPr>
        </p:nvSpPr>
        <p:spPr/>
        <p:txBody>
          <a:bodyPr/>
          <a:lstStyle/>
          <a:p>
            <a:fld id="{BC350629-937E-41F6-862B-3EDCF9AD28FE}" type="slidenum">
              <a:rPr lang="fr-FR" smtClean="0"/>
              <a:t>3</a:t>
            </a:fld>
            <a:endParaRPr lang="fr-FR"/>
          </a:p>
        </p:txBody>
      </p:sp>
    </p:spTree>
    <p:extLst>
      <p:ext uri="{BB962C8B-B14F-4D97-AF65-F5344CB8AC3E}">
        <p14:creationId xmlns:p14="http://schemas.microsoft.com/office/powerpoint/2010/main" val="3394146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ACaslonPro-Regular"/>
              </a:rPr>
              <a:t>Certaines opérations de trafic illicite de migrants sont suffisamment vastes pour avoir besoin d’une chaîne humaine”. En pareil cas, le fait d’assurer l’entrée illégale du migrant peut englober l’ensemble des actes nécessaires pour organiser et favoriser le trafic, transporter et héberger les migrants, ainsi que pour faciliter ou encourager ce processus, depuis ceux qui ont fourni les faux documents aux migrants jusqu’à ceux qui leur ont prêté refuge ou les ont transportés tout au long de leur voyage.</a:t>
            </a:r>
          </a:p>
          <a:p>
            <a:pPr algn="l"/>
            <a:r>
              <a:rPr lang="fr-FR" sz="1800" b="0" i="0" u="none" strike="noStrike" baseline="0" dirty="0">
                <a:latin typeface="ACaslonPro-Regular"/>
              </a:rPr>
              <a:t>Les considérations ci-dessus montrent bien qu’il est important de comprendre les éléments constitutifs de l’entrée illégale tels qu’ils sont définis dans la législation pertinente, afin de déterminer </a:t>
            </a:r>
            <a:r>
              <a:rPr lang="en-GB" sz="1800" b="0" i="0" u="none" strike="noStrike" baseline="0" dirty="0">
                <a:latin typeface="ACaslonPro-Regular"/>
              </a:rPr>
              <a:t>qui </a:t>
            </a:r>
            <a:r>
              <a:rPr lang="en-GB" sz="1800" b="0" i="0" u="none" strike="noStrike" baseline="0" dirty="0" err="1">
                <a:latin typeface="ACaslonPro-Regular"/>
              </a:rPr>
              <a:t>peut</a:t>
            </a:r>
            <a:r>
              <a:rPr lang="en-GB" sz="1800" b="0" i="0" u="none" strike="noStrike" baseline="0" dirty="0">
                <a:latin typeface="ACaslonPro-Regular"/>
              </a:rPr>
              <a:t> </a:t>
            </a:r>
            <a:r>
              <a:rPr lang="en-GB" sz="1800" b="0" i="0" u="none" strike="noStrike" baseline="0" dirty="0" err="1">
                <a:latin typeface="ACaslonPro-Regular"/>
              </a:rPr>
              <a:t>être</a:t>
            </a:r>
            <a:r>
              <a:rPr lang="en-GB" sz="1800" b="0" i="0" u="none" strike="noStrike" baseline="0" dirty="0">
                <a:latin typeface="ACaslonPro-Regular"/>
              </a:rPr>
              <a:t> </a:t>
            </a:r>
            <a:r>
              <a:rPr lang="en-GB" sz="1800" b="0" i="0" u="none" strike="noStrike" baseline="0" dirty="0" err="1">
                <a:latin typeface="ACaslonPro-Regular"/>
              </a:rPr>
              <a:t>accusé</a:t>
            </a:r>
            <a:r>
              <a:rPr lang="en-GB" sz="1800" b="0" i="0" u="none" strike="noStrike" baseline="0" dirty="0">
                <a:latin typeface="ACaslonPro-Regular"/>
              </a:rPr>
              <a:t>.</a:t>
            </a:r>
          </a:p>
          <a:p>
            <a:pPr algn="l"/>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5</a:t>
            </a:fld>
            <a:endParaRPr lang="fr-FR"/>
          </a:p>
        </p:txBody>
      </p:sp>
    </p:spTree>
    <p:extLst>
      <p:ext uri="{BB962C8B-B14F-4D97-AF65-F5344CB8AC3E}">
        <p14:creationId xmlns:p14="http://schemas.microsoft.com/office/powerpoint/2010/main" val="3878965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ACaslonPro-Regular"/>
              </a:rPr>
              <a:t>En d’autres termes, une infraction de trafic illicite de migrants est constituée lorsqu’un passeur a assuré ou facilité l’entrée ou le séjour d’un migrant dans un pays dont ce migrant n’était ni un ressortissant ni un résident permanent, et alors que celui-ci ne possédait pas les documents requis par le droit interne de ce pays. Le passeur doit avoir assuré l’entrée ou fourni cette aide pour en tirer un avantage financier ou matériel.</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6</a:t>
            </a:fld>
            <a:endParaRPr lang="fr-FR"/>
          </a:p>
        </p:txBody>
      </p:sp>
    </p:spTree>
    <p:extLst>
      <p:ext uri="{BB962C8B-B14F-4D97-AF65-F5344CB8AC3E}">
        <p14:creationId xmlns:p14="http://schemas.microsoft.com/office/powerpoint/2010/main" val="3681420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ACaslonPro-Regular"/>
              </a:rPr>
              <a:t>Il existe de nombreux types de documents de voyage ou d’identité frauduleux, notamment:</a:t>
            </a:r>
          </a:p>
          <a:p>
            <a:pPr algn="l"/>
            <a:r>
              <a:rPr lang="fr-FR" sz="1800" b="0" i="0" u="none" strike="noStrike" baseline="0" dirty="0">
                <a:latin typeface="EuropeanPiStd-3"/>
              </a:rPr>
              <a:t>#</a:t>
            </a:r>
            <a:r>
              <a:rPr lang="fr-FR" sz="1800" b="0" i="0" u="none" strike="noStrike" baseline="0" dirty="0">
                <a:latin typeface="ACaslonPro-Regular"/>
              </a:rPr>
              <a:t># Documents </a:t>
            </a:r>
            <a:r>
              <a:rPr lang="fr-FR" sz="1800" b="0" i="1" u="none" strike="noStrike" baseline="0" dirty="0">
                <a:latin typeface="ACaslonPro-Italic"/>
              </a:rPr>
              <a:t>“look-</a:t>
            </a:r>
            <a:r>
              <a:rPr lang="fr-FR" sz="1800" b="0" i="1" u="none" strike="noStrike" baseline="0" dirty="0" err="1">
                <a:latin typeface="ACaslonPro-Italic"/>
              </a:rPr>
              <a:t>alike</a:t>
            </a:r>
            <a:r>
              <a:rPr lang="fr-FR" sz="1800" b="0" i="1" u="none" strike="noStrike" baseline="0" dirty="0">
                <a:latin typeface="ACaslonPro-Italic"/>
              </a:rPr>
              <a:t>” </a:t>
            </a:r>
            <a:r>
              <a:rPr lang="fr-FR" sz="1800" b="0" i="0" u="none" strike="noStrike" baseline="0" dirty="0">
                <a:latin typeface="ACaslonPro-Regular"/>
              </a:rPr>
              <a:t>(exploitant la ressemblance entre titulaire légitime et porteur illégitime): une personne utilise les documents licites d’une autre personne à laquelle elle ressemble physiquement sans modifier lesdits documents;</a:t>
            </a:r>
          </a:p>
          <a:p>
            <a:pPr algn="l"/>
            <a:r>
              <a:rPr lang="fr-FR" sz="1800" b="0" i="0" u="none" strike="noStrike" baseline="0" dirty="0">
                <a:latin typeface="EuropeanPiStd-3"/>
              </a:rPr>
              <a:t>#</a:t>
            </a:r>
            <a:r>
              <a:rPr lang="fr-FR" sz="1800" b="0" i="0" u="none" strike="noStrike" baseline="0" dirty="0">
                <a:latin typeface="ACaslonPro-Regular"/>
              </a:rPr>
              <a:t># Documents modifiés: des données, comme les noms ou les photographies de documents licites ont été modifiées illégalement;</a:t>
            </a:r>
          </a:p>
          <a:p>
            <a:pPr algn="l"/>
            <a:r>
              <a:rPr lang="fr-FR" sz="1800" b="0" i="0" u="none" strike="noStrike" baseline="0" dirty="0">
                <a:latin typeface="EuropeanPiStd-3"/>
              </a:rPr>
              <a:t>#</a:t>
            </a:r>
            <a:r>
              <a:rPr lang="fr-FR" sz="1800" b="0" i="0" u="none" strike="noStrike" baseline="0" dirty="0">
                <a:latin typeface="ACaslonPro-Regular"/>
              </a:rPr>
              <a:t># Faux documents: des documents ont été créés par des moyens illégaux;</a:t>
            </a:r>
          </a:p>
          <a:p>
            <a:pPr algn="l"/>
            <a:r>
              <a:rPr lang="fr-FR" sz="1800" b="0" i="0" u="none" strike="noStrike" baseline="0" dirty="0">
                <a:latin typeface="ACaslonPro-Regular"/>
              </a:rPr>
              <a:t>Documents inventés: documents de voyage ou d’identité venus d’États qui n’existent pas;</a:t>
            </a:r>
          </a:p>
          <a:p>
            <a:pPr algn="l"/>
            <a:r>
              <a:rPr lang="fr-FR" sz="1800" b="0" i="0" u="none" strike="noStrike" baseline="0" dirty="0">
                <a:latin typeface="EuropeanPiStd-3"/>
              </a:rPr>
              <a:t>#</a:t>
            </a:r>
            <a:r>
              <a:rPr lang="fr-FR" sz="1800" b="0" i="0" u="none" strike="noStrike" baseline="0" dirty="0">
                <a:latin typeface="ACaslonPro-Regular"/>
              </a:rPr>
              <a:t># Documents obtenus par fausse déclaration: documents licites mais qui ont été obtenus frauduleusement, par exemple, en inscrivant des informations inexactes sur les formulaires de demande ou en utilisant d’autres faux documents pour obtenir le document </a:t>
            </a:r>
            <a:r>
              <a:rPr lang="fr-FR" sz="1800" b="0" i="0" u="none" strike="noStrike" baseline="0" dirty="0" err="1">
                <a:latin typeface="ACaslonPro-Regular"/>
              </a:rPr>
              <a:t>enquestion</a:t>
            </a:r>
            <a:r>
              <a:rPr lang="fr-FR" sz="1800" b="0" i="0" u="none" strike="noStrike" baseline="0" dirty="0">
                <a:latin typeface="ACaslonPro-Regular"/>
              </a:rPr>
              <a:t>;</a:t>
            </a:r>
          </a:p>
          <a:p>
            <a:pPr algn="l"/>
            <a:r>
              <a:rPr lang="fr-FR" sz="1800" b="0" i="0" u="none" strike="noStrike" baseline="0" dirty="0">
                <a:latin typeface="EuropeanPiStd-3"/>
              </a:rPr>
              <a:t>#</a:t>
            </a:r>
            <a:r>
              <a:rPr lang="fr-FR" sz="1800" b="0" i="0" u="none" strike="noStrike" baseline="0" dirty="0">
                <a:latin typeface="ACaslonPro-Regular"/>
              </a:rPr>
              <a:t># Documents délivrés de manière irrégulière: obtenus moyennant corruption ou contrainte, ou de toute autre manière illégale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7</a:t>
            </a:fld>
            <a:endParaRPr lang="fr-FR"/>
          </a:p>
        </p:txBody>
      </p:sp>
    </p:spTree>
    <p:extLst>
      <p:ext uri="{BB962C8B-B14F-4D97-AF65-F5344CB8AC3E}">
        <p14:creationId xmlns:p14="http://schemas.microsoft.com/office/powerpoint/2010/main" val="3266167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baseline="0" dirty="0">
                <a:latin typeface="GillSansMT"/>
              </a:rPr>
              <a:t>En d’autres termes, l’auteur de l’infraction a aidé ou facilité la commission d’un ou de plusieurs éléments de l’infraction, ou y a contribué.</a:t>
            </a:r>
          </a:p>
          <a:p>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8</a:t>
            </a:fld>
            <a:endParaRPr lang="fr-FR"/>
          </a:p>
        </p:txBody>
      </p:sp>
    </p:spTree>
    <p:extLst>
      <p:ext uri="{BB962C8B-B14F-4D97-AF65-F5344CB8AC3E}">
        <p14:creationId xmlns:p14="http://schemas.microsoft.com/office/powerpoint/2010/main" val="2128163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ACaslonPro-Regular"/>
              </a:rPr>
              <a:t>Il faut néanmoins garder à l’esprit que de tels scénarios peuvent servir de lignes de défense aux passeurs qui cherchent à échapper aux poursuites, ce qui souligne toute l’importance de la preuve de l’élément financier ou matériel de l’infraction Le Protocole relatif au trafic illicite de migrants n’empêche pas les États parties de prendre des mesures contre des personnes dont les actes constituent, dans leur droit interne, une infraction. Il est par conséquent admis que, dans certains pays, les migrants puissent voir leur responsabilité engagée pour d’autres infractions, comme l’entrée illégale. Cependant, à l’instar du Protocole relatif au trafic illicite de migrants, le présent </a:t>
            </a:r>
            <a:r>
              <a:rPr lang="fr-FR" sz="1800" b="0" i="1" u="none" strike="noStrike" baseline="0" dirty="0">
                <a:latin typeface="ACaslonPro-Italic"/>
              </a:rPr>
              <a:t>Manuel </a:t>
            </a:r>
            <a:r>
              <a:rPr lang="fr-FR" sz="1800" b="0" i="0" u="none" strike="noStrike" baseline="0" dirty="0">
                <a:latin typeface="ACaslonPro-Regular"/>
              </a:rPr>
              <a:t>se concentre sur l’infraction de trafic illicite de migrants qui, à la lumière de l’article 5, ne devrait pas entraîner de poursuites pénales à l’</a:t>
            </a:r>
            <a:r>
              <a:rPr lang="fr-FR" sz="1800" b="0" i="0" u="none" strike="noStrike" baseline="0" dirty="0" err="1">
                <a:latin typeface="ACaslonPro-Regular"/>
              </a:rPr>
              <a:t>encontredes</a:t>
            </a:r>
            <a:r>
              <a:rPr lang="fr-FR" sz="1800" b="0" i="0" u="none" strike="noStrike" baseline="0" dirty="0">
                <a:latin typeface="ACaslonPro-Regular"/>
              </a:rPr>
              <a:t> migrants objet d’un trafic illicite.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9</a:t>
            </a:fld>
            <a:endParaRPr lang="fr-FR"/>
          </a:p>
        </p:txBody>
      </p:sp>
    </p:spTree>
    <p:extLst>
      <p:ext uri="{BB962C8B-B14F-4D97-AF65-F5344CB8AC3E}">
        <p14:creationId xmlns:p14="http://schemas.microsoft.com/office/powerpoint/2010/main" val="2814040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C350629-937E-41F6-862B-3EDCF9AD28FE}" type="slidenum">
              <a:rPr lang="fr-FR" smtClean="0"/>
              <a:t>10</a:t>
            </a:fld>
            <a:endParaRPr lang="fr-FR"/>
          </a:p>
        </p:txBody>
      </p:sp>
    </p:spTree>
    <p:extLst>
      <p:ext uri="{BB962C8B-B14F-4D97-AF65-F5344CB8AC3E}">
        <p14:creationId xmlns:p14="http://schemas.microsoft.com/office/powerpoint/2010/main" val="1039467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87379055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243175777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1926679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6451710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427325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45696045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06075319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688875509"/>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uverture">
    <p:bg>
      <p:bgPr>
        <a:solidFill>
          <a:srgbClr val="273B70"/>
        </a:solidFill>
        <a:effectLst/>
      </p:bgPr>
    </p:bg>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89B20B4D-23E6-F84C-8713-D05F2E28FC9C}"/>
              </a:ext>
            </a:extLst>
          </p:cNvPr>
          <p:cNvPicPr>
            <a:picLocks noChangeAspect="1"/>
          </p:cNvPicPr>
          <p:nvPr userDrawn="1"/>
        </p:nvPicPr>
        <p:blipFill>
          <a:blip r:embed="rId2"/>
          <a:stretch>
            <a:fillRect/>
          </a:stretch>
        </p:blipFill>
        <p:spPr>
          <a:xfrm>
            <a:off x="0" y="4895"/>
            <a:ext cx="12190917" cy="5920496"/>
          </a:xfrm>
          <a:prstGeom prst="rect">
            <a:avLst/>
          </a:prstGeom>
        </p:spPr>
      </p:pic>
      <p:sp>
        <p:nvSpPr>
          <p:cNvPr id="8" name="Subtitle 2"/>
          <p:cNvSpPr>
            <a:spLocks noGrp="1"/>
          </p:cNvSpPr>
          <p:nvPr>
            <p:ph type="subTitle" idx="1"/>
          </p:nvPr>
        </p:nvSpPr>
        <p:spPr>
          <a:xfrm>
            <a:off x="1338412" y="3267704"/>
            <a:ext cx="7820258" cy="1502077"/>
          </a:xfrm>
        </p:spPr>
        <p:txBody>
          <a:bodyPr/>
          <a:lstStyle>
            <a:lvl1pPr marL="0" indent="0" algn="ctr">
              <a:buNone/>
              <a:defRPr sz="2177"/>
            </a:lvl1pPr>
            <a:lvl2pPr marL="414772" indent="0" algn="ctr">
              <a:buNone/>
              <a:defRPr sz="1814"/>
            </a:lvl2pPr>
            <a:lvl3pPr marL="829544" indent="0" algn="ctr">
              <a:buNone/>
              <a:defRPr sz="1633"/>
            </a:lvl3pPr>
            <a:lvl4pPr marL="1244316" indent="0" algn="ctr">
              <a:buNone/>
              <a:defRPr sz="1452"/>
            </a:lvl4pPr>
            <a:lvl5pPr marL="1659087" indent="0" algn="ctr">
              <a:buNone/>
              <a:defRPr sz="1452"/>
            </a:lvl5pPr>
            <a:lvl6pPr marL="2073859" indent="0" algn="ctr">
              <a:buNone/>
              <a:defRPr sz="1452"/>
            </a:lvl6pPr>
            <a:lvl7pPr marL="2488631" indent="0" algn="ctr">
              <a:buNone/>
              <a:defRPr sz="1452"/>
            </a:lvl7pPr>
            <a:lvl8pPr marL="2903403" indent="0" algn="ctr">
              <a:buNone/>
              <a:defRPr sz="1452"/>
            </a:lvl8pPr>
            <a:lvl9pPr marL="3318175" indent="0" algn="ctr">
              <a:buNone/>
              <a:defRPr sz="1452"/>
            </a:lvl9pPr>
          </a:lstStyle>
          <a:p>
            <a:r>
              <a:rPr lang="fr-FR"/>
              <a:t>Cliquez pour modifier le style des sous-titres du masque</a:t>
            </a:r>
            <a:endParaRPr lang="en-US" dirty="0"/>
          </a:p>
        </p:txBody>
      </p:sp>
      <p:pic>
        <p:nvPicPr>
          <p:cNvPr id="21" name="Image 20"/>
          <p:cNvPicPr>
            <a:picLocks noChangeAspect="1"/>
          </p:cNvPicPr>
          <p:nvPr userDrawn="1"/>
        </p:nvPicPr>
        <p:blipFill>
          <a:blip r:embed="rId3"/>
          <a:stretch>
            <a:fillRect/>
          </a:stretch>
        </p:blipFill>
        <p:spPr>
          <a:xfrm>
            <a:off x="2530" y="5925391"/>
            <a:ext cx="12185855" cy="932609"/>
          </a:xfrm>
          <a:prstGeom prst="rect">
            <a:avLst/>
          </a:prstGeom>
        </p:spPr>
      </p:pic>
      <p:sp>
        <p:nvSpPr>
          <p:cNvPr id="13" name="Espace réservé de la date 3"/>
          <p:cNvSpPr txBox="1">
            <a:spLocks/>
          </p:cNvSpPr>
          <p:nvPr userDrawn="1"/>
        </p:nvSpPr>
        <p:spPr>
          <a:xfrm>
            <a:off x="725693" y="6155966"/>
            <a:ext cx="815354" cy="331235"/>
          </a:xfrm>
          <a:prstGeom prst="rect">
            <a:avLst/>
          </a:prstGeom>
        </p:spPr>
        <p:txBody>
          <a:bodyPr vert="horz" lIns="82953" tIns="41476" rIns="82953" bIns="41476" rtlCol="0" anchor="ctr"/>
          <a:lstStyle>
            <a:defPPr>
              <a:defRPr lang="fr-FR"/>
            </a:defPPr>
            <a:lvl1pPr marL="0" algn="l" defTabSz="914400" rtl="0" eaLnBrk="1" latinLnBrk="0" hangingPunct="1">
              <a:defRPr sz="1051" b="1" kern="1200">
                <a:solidFill>
                  <a:srgbClr val="263972"/>
                </a:solidFill>
                <a:latin typeface="Helvetica Neue" charset="0"/>
                <a:ea typeface="Helvetica Neue" charset="0"/>
                <a:cs typeface="Helvetica Neue"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Expertise France</a:t>
            </a:r>
          </a:p>
        </p:txBody>
      </p:sp>
      <p:sp>
        <p:nvSpPr>
          <p:cNvPr id="15" name="Espace réservé du numéro de diapositive 5"/>
          <p:cNvSpPr txBox="1">
            <a:spLocks/>
          </p:cNvSpPr>
          <p:nvPr userDrawn="1"/>
        </p:nvSpPr>
        <p:spPr>
          <a:xfrm>
            <a:off x="9043266" y="6127936"/>
            <a:ext cx="2407159" cy="391606"/>
          </a:xfrm>
          <a:prstGeom prst="rect">
            <a:avLst/>
          </a:prstGeom>
        </p:spPr>
        <p:txBody>
          <a:bodyPr vert="horz" lIns="82953" tIns="41476" rIns="82953" bIns="41476" rtlCol="0" anchor="ctr"/>
          <a:lstStyle>
            <a:defPPr>
              <a:defRPr lang="fr-FR"/>
            </a:defPPr>
            <a:lvl1pPr marL="0" algn="r" defTabSz="914400" rtl="0" eaLnBrk="1" latinLnBrk="0" hangingPunct="1">
              <a:defRPr lang="fr-FR" sz="1200" b="1" kern="1200" smtClean="0">
                <a:solidFill>
                  <a:srgbClr val="263972"/>
                </a:solidFill>
                <a:effectLst/>
                <a:latin typeface="Helvetica Neue" charset="0"/>
                <a:ea typeface="Helvetica Neue" charset="0"/>
                <a:cs typeface="Helvetica Neue"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Document confidentiel</a:t>
            </a:r>
          </a:p>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ne peut être reproduit ni diffusé</a:t>
            </a:r>
          </a:p>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sans accord préalable</a:t>
            </a:r>
          </a:p>
        </p:txBody>
      </p:sp>
      <p:sp>
        <p:nvSpPr>
          <p:cNvPr id="20" name="Titre 19"/>
          <p:cNvSpPr>
            <a:spLocks noGrp="1"/>
          </p:cNvSpPr>
          <p:nvPr>
            <p:ph type="title" hasCustomPrompt="1"/>
          </p:nvPr>
        </p:nvSpPr>
        <p:spPr>
          <a:xfrm>
            <a:off x="1003767" y="2112094"/>
            <a:ext cx="7783538" cy="1325563"/>
          </a:xfrm>
        </p:spPr>
        <p:txBody>
          <a:bodyPr/>
          <a:lstStyle>
            <a:lvl1pPr>
              <a:defRPr baseline="0">
                <a:latin typeface="Arial" panose="020B0604020202020204" pitchFamily="34" charset="0"/>
                <a:cs typeface="Arial" panose="020B0604020202020204" pitchFamily="34" charset="0"/>
              </a:defRPr>
            </a:lvl1pPr>
          </a:lstStyle>
          <a:p>
            <a:r>
              <a:rPr lang="fr-FR" dirty="0"/>
              <a:t>Titre de la présentation</a:t>
            </a:r>
          </a:p>
        </p:txBody>
      </p:sp>
      <p:sp>
        <p:nvSpPr>
          <p:cNvPr id="23" name="Espace réservé du texte 22"/>
          <p:cNvSpPr>
            <a:spLocks noGrp="1"/>
          </p:cNvSpPr>
          <p:nvPr>
            <p:ph type="body" sz="quarter" idx="10" hasCustomPrompt="1"/>
          </p:nvPr>
        </p:nvSpPr>
        <p:spPr>
          <a:xfrm>
            <a:off x="1807175" y="6194313"/>
            <a:ext cx="1832137" cy="225432"/>
          </a:xfrm>
        </p:spPr>
        <p:txBody>
          <a:bodyPr/>
          <a:lstStyle>
            <a:lvl1pPr>
              <a:defRPr baseline="0">
                <a:latin typeface="Arial" panose="020B0604020202020204" pitchFamily="34" charset="0"/>
                <a:cs typeface="Arial" panose="020B0604020202020204" pitchFamily="34" charset="0"/>
              </a:defRPr>
            </a:lvl1pPr>
          </a:lstStyle>
          <a:p>
            <a:r>
              <a:rPr lang="fr-FR" sz="816" dirty="0"/>
              <a:t>Présentation Powerpoint </a:t>
            </a:r>
            <a:r>
              <a:rPr lang="fr-FR" sz="816" dirty="0">
                <a:solidFill>
                  <a:srgbClr val="263972"/>
                </a:solidFill>
              </a:rPr>
              <a:t>Mai 2019</a:t>
            </a:r>
            <a:endParaRPr lang="fr-FR" sz="816" dirty="0"/>
          </a:p>
        </p:txBody>
      </p:sp>
      <p:sp>
        <p:nvSpPr>
          <p:cNvPr id="4" name="Rectangle 3"/>
          <p:cNvSpPr/>
          <p:nvPr userDrawn="1"/>
        </p:nvSpPr>
        <p:spPr>
          <a:xfrm>
            <a:off x="1" y="0"/>
            <a:ext cx="12192000" cy="9477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9544" rtl="0" eaLnBrk="1" fontAlgn="auto" latinLnBrk="0" hangingPunct="1">
              <a:lnSpc>
                <a:spcPct val="100000"/>
              </a:lnSpc>
              <a:spcBef>
                <a:spcPts val="0"/>
              </a:spcBef>
              <a:spcAft>
                <a:spcPts val="0"/>
              </a:spcAft>
              <a:buClrTx/>
              <a:buSzTx/>
              <a:buFontTx/>
              <a:buNone/>
              <a:tabLst/>
              <a:defRPr/>
            </a:pPr>
            <a:endParaRPr kumimoji="0" lang="fr-FR" sz="1633"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Imag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837" y="4895"/>
            <a:ext cx="1308152" cy="942900"/>
          </a:xfrm>
          <a:prstGeom prst="rect">
            <a:avLst/>
          </a:prstGeom>
        </p:spPr>
      </p:pic>
      <p:pic>
        <p:nvPicPr>
          <p:cNvPr id="5" name="Image 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10217" y="0"/>
            <a:ext cx="2258345" cy="919818"/>
          </a:xfrm>
          <a:prstGeom prst="rect">
            <a:avLst/>
          </a:prstGeom>
        </p:spPr>
      </p:pic>
    </p:spTree>
    <p:extLst>
      <p:ext uri="{BB962C8B-B14F-4D97-AF65-F5344CB8AC3E}">
        <p14:creationId xmlns:p14="http://schemas.microsoft.com/office/powerpoint/2010/main" val="2556403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Page inter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5" name="Slide Number Placeholder 4"/>
          <p:cNvSpPr>
            <a:spLocks noGrp="1"/>
          </p:cNvSpPr>
          <p:nvPr>
            <p:ph type="sldNum" sz="quarter" idx="12"/>
          </p:nvPr>
        </p:nvSpPr>
        <p:spPr>
          <a:xfrm>
            <a:off x="10906812" y="6375679"/>
            <a:ext cx="523188" cy="345796"/>
          </a:xfrm>
        </p:spPr>
        <p:txBody>
          <a:bodyPr/>
          <a:lstStyle/>
          <a:p>
            <a:fld id="{704DD884-1421-4063-BD41-863B1C173EB3}" type="slidenum">
              <a:rPr lang="fr-FR" smtClean="0"/>
              <a:t>‹#›</a:t>
            </a:fld>
            <a:endParaRPr lang="fr-FR"/>
          </a:p>
        </p:txBody>
      </p:sp>
      <p:sp>
        <p:nvSpPr>
          <p:cNvPr id="6" name="Espace réservé du pied de page 4">
            <a:extLst>
              <a:ext uri="{FF2B5EF4-FFF2-40B4-BE49-F238E27FC236}">
                <a16:creationId xmlns:a16="http://schemas.microsoft.com/office/drawing/2014/main" id="{98EDD929-02C2-4AE7-86A5-81AFC61A0A86}"/>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pic>
        <p:nvPicPr>
          <p:cNvPr id="10" name="Image 9" descr="Une image contenant clipart&#10;&#10;Description générée avec un niveau de confiance élevé">
            <a:extLst>
              <a:ext uri="{FF2B5EF4-FFF2-40B4-BE49-F238E27FC236}">
                <a16:creationId xmlns:a16="http://schemas.microsoft.com/office/drawing/2014/main" id="{8325D181-5D48-44B8-9B11-363384108F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1173" y="6178570"/>
            <a:ext cx="799026" cy="542905"/>
          </a:xfrm>
          <a:prstGeom prst="rect">
            <a:avLst/>
          </a:prstGeom>
        </p:spPr>
      </p:pic>
      <p:pic>
        <p:nvPicPr>
          <p:cNvPr id="12" name="Image 11">
            <a:extLst>
              <a:ext uri="{FF2B5EF4-FFF2-40B4-BE49-F238E27FC236}">
                <a16:creationId xmlns:a16="http://schemas.microsoft.com/office/drawing/2014/main" id="{39BEF09E-FFCA-4E53-B24E-80BF7B8B3F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4806" y="6182936"/>
            <a:ext cx="711468" cy="538540"/>
          </a:xfrm>
          <a:prstGeom prst="rect">
            <a:avLst/>
          </a:prstGeom>
        </p:spPr>
      </p:pic>
      <p:pic>
        <p:nvPicPr>
          <p:cNvPr id="14" name="Image 13" descr="Une image contenant clipart&#10;&#10;Description générée avec un niveau de confiance très élevé">
            <a:extLst>
              <a:ext uri="{FF2B5EF4-FFF2-40B4-BE49-F238E27FC236}">
                <a16:creationId xmlns:a16="http://schemas.microsoft.com/office/drawing/2014/main" id="{AFDF02EA-06BF-44D4-88A8-137678BFFB2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93290" y="6178571"/>
            <a:ext cx="1198940" cy="599470"/>
          </a:xfrm>
          <a:prstGeom prst="rect">
            <a:avLst/>
          </a:prstGeom>
        </p:spPr>
      </p:pic>
      <p:sp>
        <p:nvSpPr>
          <p:cNvPr id="16" name="Espace réservé pour une image  15">
            <a:extLst>
              <a:ext uri="{FF2B5EF4-FFF2-40B4-BE49-F238E27FC236}">
                <a16:creationId xmlns:a16="http://schemas.microsoft.com/office/drawing/2014/main" id="{E027E2BF-1B20-4361-B614-2C147C79A74C}"/>
              </a:ext>
            </a:extLst>
          </p:cNvPr>
          <p:cNvSpPr>
            <a:spLocks noGrp="1"/>
          </p:cNvSpPr>
          <p:nvPr>
            <p:ph type="pic" sz="quarter" idx="14" hasCustomPrompt="1"/>
          </p:nvPr>
        </p:nvSpPr>
        <p:spPr>
          <a:xfrm>
            <a:off x="7796213" y="6284561"/>
            <a:ext cx="2836862" cy="436914"/>
          </a:xfrm>
        </p:spPr>
        <p:txBody>
          <a:bodyPr>
            <a:normAutofit/>
          </a:bodyPr>
          <a:lstStyle>
            <a:lvl1pPr marL="0" indent="0">
              <a:buNone/>
              <a:defRPr sz="1100"/>
            </a:lvl1pPr>
          </a:lstStyle>
          <a:p>
            <a:r>
              <a:rPr lang="fr-FR" dirty="0"/>
              <a:t>AT: </a:t>
            </a:r>
          </a:p>
        </p:txBody>
      </p:sp>
      <p:pic>
        <p:nvPicPr>
          <p:cNvPr id="18" name="Image 17" descr="Une image contenant clipart&#10;&#10;Description générée avec un niveau de confiance élevé">
            <a:extLst>
              <a:ext uri="{FF2B5EF4-FFF2-40B4-BE49-F238E27FC236}">
                <a16:creationId xmlns:a16="http://schemas.microsoft.com/office/drawing/2014/main" id="{F77BF0D1-EF0D-4648-8DEE-CA5DADD7223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626015" y="6307136"/>
            <a:ext cx="552101" cy="436914"/>
          </a:xfrm>
          <a:prstGeom prst="rect">
            <a:avLst/>
          </a:prstGeom>
        </p:spPr>
      </p:pic>
      <p:pic>
        <p:nvPicPr>
          <p:cNvPr id="20" name="Image 19">
            <a:extLst>
              <a:ext uri="{FF2B5EF4-FFF2-40B4-BE49-F238E27FC236}">
                <a16:creationId xmlns:a16="http://schemas.microsoft.com/office/drawing/2014/main" id="{73B44BBD-C853-48B6-99F6-1029A8960D33}"/>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7926" t="30199" r="5674" b="38470"/>
          <a:stretch/>
        </p:blipFill>
        <p:spPr>
          <a:xfrm>
            <a:off x="8305217" y="6284561"/>
            <a:ext cx="1168981" cy="423902"/>
          </a:xfrm>
          <a:prstGeom prst="rect">
            <a:avLst/>
          </a:prstGeom>
        </p:spPr>
      </p:pic>
    </p:spTree>
    <p:extLst>
      <p:ext uri="{BB962C8B-B14F-4D97-AF65-F5344CB8AC3E}">
        <p14:creationId xmlns:p14="http://schemas.microsoft.com/office/powerpoint/2010/main" val="1085820625"/>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3144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7" name="Slide Number Placeholder 6"/>
          <p:cNvSpPr>
            <a:spLocks noGrp="1"/>
          </p:cNvSpPr>
          <p:nvPr>
            <p:ph type="sldNum" sz="quarter" idx="12"/>
          </p:nvPr>
        </p:nvSpPr>
        <p:spPr>
          <a:xfrm>
            <a:off x="5687568" y="6375679"/>
            <a:ext cx="1234440" cy="345796"/>
          </a:xfrm>
        </p:spPr>
        <p:txBody>
          <a:bodyPr/>
          <a:lstStyle/>
          <a:p>
            <a:fld id="{704DD884-1421-4063-BD41-863B1C173EB3}" type="slidenum">
              <a:rPr lang="fr-FR" smtClean="0"/>
              <a:t>‹#›</a:t>
            </a:fld>
            <a:endParaRPr lang="fr-FR"/>
          </a:p>
        </p:txBody>
      </p:sp>
      <p:sp>
        <p:nvSpPr>
          <p:cNvPr id="10" name="Espace réservé du pied de page 4">
            <a:extLst>
              <a:ext uri="{FF2B5EF4-FFF2-40B4-BE49-F238E27FC236}">
                <a16:creationId xmlns:a16="http://schemas.microsoft.com/office/drawing/2014/main" id="{8371F4B1-248B-4017-BD21-7EF50424AC01}"/>
              </a:ext>
            </a:extLst>
          </p:cNvPr>
          <p:cNvSpPr txBox="1">
            <a:spLocks/>
          </p:cNvSpPr>
          <p:nvPr userDrawn="1"/>
        </p:nvSpPr>
        <p:spPr>
          <a:xfrm>
            <a:off x="1599657"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30101023"/>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706098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10885501"/>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
        <p:nvSpPr>
          <p:cNvPr id="8" name="Espace réservé du pied de page 4">
            <a:extLst>
              <a:ext uri="{FF2B5EF4-FFF2-40B4-BE49-F238E27FC236}">
                <a16:creationId xmlns:a16="http://schemas.microsoft.com/office/drawing/2014/main" id="{C9F1DF9A-B336-49B0-9D6D-D1549CEAA708}"/>
              </a:ext>
            </a:extLst>
          </p:cNvPr>
          <p:cNvSpPr txBox="1">
            <a:spLocks/>
          </p:cNvSpPr>
          <p:nvPr userDrawn="1"/>
        </p:nvSpPr>
        <p:spPr>
          <a:xfrm>
            <a:off x="4038600" y="6391481"/>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44857681"/>
      </p:ext>
    </p:extLst>
  </p:cSld>
  <p:clrMapOvr>
    <a:masterClrMapping/>
  </p:clrMapOvr>
  <p:hf hd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4DD884-1421-4063-BD41-863B1C173EB3}" type="slidenum">
              <a:rPr lang="fr-FR" smtClean="0"/>
              <a:t>‹#›</a:t>
            </a:fld>
            <a:endParaRPr lang="fr-FR"/>
          </a:p>
        </p:txBody>
      </p:sp>
      <p:sp>
        <p:nvSpPr>
          <p:cNvPr id="10" name="Espace réservé du pied de page 4">
            <a:extLst>
              <a:ext uri="{FF2B5EF4-FFF2-40B4-BE49-F238E27FC236}">
                <a16:creationId xmlns:a16="http://schemas.microsoft.com/office/drawing/2014/main" id="{CEC9791C-F011-4C07-877B-D5DFCB6A1AD7}"/>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15922713"/>
      </p:ext>
    </p:extLst>
  </p:cSld>
  <p:clrMapOvr>
    <a:masterClrMapping/>
  </p:clrMapOvr>
  <p:hf hd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725543812"/>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4DD884-1421-4063-BD41-863B1C173EB3}" type="slidenum">
              <a:rPr lang="fr-FR" smtClean="0"/>
              <a:t>‹#›</a:t>
            </a:fld>
            <a:endParaRPr lang="fr-FR"/>
          </a:p>
        </p:txBody>
      </p:sp>
      <p:sp>
        <p:nvSpPr>
          <p:cNvPr id="5" name="Espace réservé du pied de page 4">
            <a:extLst>
              <a:ext uri="{FF2B5EF4-FFF2-40B4-BE49-F238E27FC236}">
                <a16:creationId xmlns:a16="http://schemas.microsoft.com/office/drawing/2014/main" id="{2AFB4402-EB9A-4C70-BCC9-A291E1B9701B}"/>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73094194"/>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r>
              <a:rPr lang="fr-FR" b="1" i="1">
                <a:ea typeface="Times New Roman" panose="02020603050405020304" pitchFamily="18" charset="0"/>
                <a:cs typeface="Calibri" panose="020F0502020204030204" pitchFamily="34" charset="0"/>
              </a:rPr>
              <a:t>AJUSEN - </a:t>
            </a:r>
            <a:r>
              <a:rPr lang="fr-FR" b="1" i="1">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612647488"/>
      </p:ext>
    </p:extLst>
  </p:cSld>
  <p:clrMapOvr>
    <a:masterClrMapping/>
  </p:clrMapOvr>
  <p:hf hd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
        <p:nvSpPr>
          <p:cNvPr id="8" name="Espace réservé du pied de page 4">
            <a:extLst>
              <a:ext uri="{FF2B5EF4-FFF2-40B4-BE49-F238E27FC236}">
                <a16:creationId xmlns:a16="http://schemas.microsoft.com/office/drawing/2014/main" id="{8371F4B1-248B-4017-BD21-7EF50424AC01}"/>
              </a:ext>
            </a:extLst>
          </p:cNvPr>
          <p:cNvSpPr txBox="1">
            <a:spLocks/>
          </p:cNvSpPr>
          <p:nvPr userDrawn="1"/>
        </p:nvSpPr>
        <p:spPr>
          <a:xfrm>
            <a:off x="1599657"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512812817"/>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04DD884-1421-4063-BD41-863B1C173EB3}" type="slidenum">
              <a:rPr lang="fr-FR" smtClean="0"/>
              <a:t>‹#›</a:t>
            </a:fld>
            <a:endParaRPr lang="fr-FR"/>
          </a:p>
        </p:txBody>
      </p:sp>
    </p:spTree>
    <p:extLst>
      <p:ext uri="{BB962C8B-B14F-4D97-AF65-F5344CB8AC3E}">
        <p14:creationId xmlns:p14="http://schemas.microsoft.com/office/powerpoint/2010/main" val="3765791877"/>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 id="2147484148" r:id="rId12"/>
    <p:sldLayoutId id="2147484149" r:id="rId13"/>
    <p:sldLayoutId id="2147484150" r:id="rId14"/>
    <p:sldLayoutId id="2147484151" r:id="rId15"/>
    <p:sldLayoutId id="2147484152" r:id="rId16"/>
    <p:sldLayoutId id="2147484153" r:id="rId17"/>
    <p:sldLayoutId id="2147483943" r:id="rId18"/>
    <p:sldLayoutId id="2147483747" r:id="rId19"/>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12.png"/><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a:p>
        </p:txBody>
      </p:sp>
      <p:sp>
        <p:nvSpPr>
          <p:cNvPr id="3" name="Titre 2"/>
          <p:cNvSpPr>
            <a:spLocks noGrp="1"/>
          </p:cNvSpPr>
          <p:nvPr>
            <p:ph type="title"/>
          </p:nvPr>
        </p:nvSpPr>
        <p:spPr/>
        <p:txBody>
          <a:bodyPr/>
          <a:lstStyle/>
          <a:p>
            <a:endParaRPr lang="fr-FR"/>
          </a:p>
        </p:txBody>
      </p:sp>
      <p:sp>
        <p:nvSpPr>
          <p:cNvPr id="4" name="Espace réservé du texte 3"/>
          <p:cNvSpPr>
            <a:spLocks noGrp="1"/>
          </p:cNvSpPr>
          <p:nvPr>
            <p:ph type="body" sz="quarter" idx="10"/>
          </p:nvPr>
        </p:nvSpPr>
        <p:spPr/>
        <p:txBody>
          <a:bodyPr>
            <a:normAutofit fontScale="55000" lnSpcReduction="20000"/>
          </a:bodyPr>
          <a:lstStyle/>
          <a:p>
            <a:r>
              <a:rPr lang="fr-FR" dirty="0"/>
              <a:t>BEPI SAHEL</a:t>
            </a:r>
          </a:p>
        </p:txBody>
      </p:sp>
      <p:pic>
        <p:nvPicPr>
          <p:cNvPr id="5" name="Image 4"/>
          <p:cNvPicPr>
            <a:picLocks noChangeAspect="1"/>
          </p:cNvPicPr>
          <p:nvPr/>
        </p:nvPicPr>
        <p:blipFill>
          <a:blip r:embed="rId3"/>
          <a:stretch>
            <a:fillRect/>
          </a:stretch>
        </p:blipFill>
        <p:spPr>
          <a:xfrm>
            <a:off x="0" y="-66262"/>
            <a:ext cx="12192000" cy="6082749"/>
          </a:xfrm>
          <a:prstGeom prst="rect">
            <a:avLst/>
          </a:prstGeom>
        </p:spPr>
      </p:pic>
      <p:pic>
        <p:nvPicPr>
          <p:cNvPr id="7" name="Image 6"/>
          <p:cNvPicPr>
            <a:picLocks noChangeAspect="1"/>
          </p:cNvPicPr>
          <p:nvPr/>
        </p:nvPicPr>
        <p:blipFill>
          <a:blip r:embed="rId4"/>
          <a:stretch>
            <a:fillRect/>
          </a:stretch>
        </p:blipFill>
        <p:spPr>
          <a:xfrm>
            <a:off x="10413936" y="31043"/>
            <a:ext cx="1441367" cy="740254"/>
          </a:xfrm>
          <a:prstGeom prst="rect">
            <a:avLst/>
          </a:prstGeom>
        </p:spPr>
      </p:pic>
      <p:sp>
        <p:nvSpPr>
          <p:cNvPr id="8" name="ZoneTexte 7"/>
          <p:cNvSpPr txBox="1"/>
          <p:nvPr/>
        </p:nvSpPr>
        <p:spPr>
          <a:xfrm>
            <a:off x="516835" y="967970"/>
            <a:ext cx="10933043" cy="44627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prstClr val="white"/>
                </a:solidFill>
                <a:effectLst/>
                <a:uLnTx/>
                <a:uFillTx/>
                <a:latin typeface="Calibri" panose="020F0502020204030204"/>
                <a:ea typeface="+mn-ea"/>
                <a:cs typeface="+mn-cs"/>
              </a:rPr>
              <a:t>Projet d’appui à l’entraide judiciaire en matière pénale au Sahel</a:t>
            </a:r>
            <a:endParaRPr kumimoji="0" lang="ar-TN" sz="4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noProof="0" dirty="0">
                <a:ln>
                  <a:noFill/>
                </a:ln>
                <a:solidFill>
                  <a:prstClr val="white"/>
                </a:solidFill>
                <a:effectLst/>
                <a:uLnTx/>
                <a:uFillTx/>
                <a:latin typeface="Calibri" panose="020F0502020204030204"/>
              </a:rPr>
              <a:t>Atelier régional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prstClr val="white"/>
                </a:solidFill>
                <a:latin typeface="Calibri" panose="020F0502020204030204"/>
              </a:rPr>
              <a:t>Traite des Êtres Humains et trafic de migrants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prstClr val="white"/>
                </a:solidFill>
                <a:latin typeface="Calibri" panose="020F0502020204030204"/>
              </a:rPr>
              <a:t>Les infractions  liées au trafic de migrants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noProof="0" dirty="0">
                <a:ln>
                  <a:noFill/>
                </a:ln>
                <a:solidFill>
                  <a:prstClr val="white"/>
                </a:solidFill>
                <a:effectLst/>
                <a:uLnTx/>
                <a:uFillTx/>
                <a:latin typeface="Calibri" panose="020F0502020204030204"/>
              </a:rPr>
              <a:t>Dakar</a:t>
            </a:r>
            <a:r>
              <a:rPr lang="fr-FR" sz="2800" dirty="0">
                <a:solidFill>
                  <a:prstClr val="white"/>
                </a:solidFill>
                <a:latin typeface="Calibri" panose="020F0502020204030204"/>
              </a:rPr>
              <a:t>, 03- 06 Juin 2024</a:t>
            </a:r>
            <a:endParaRPr kumimoji="0" lang="ar-TN" sz="2800" b="0" i="0" u="none" strike="noStrike" kern="1200" cap="none" spc="0" normalizeH="0" noProof="0" dirty="0">
              <a:ln>
                <a:noFill/>
              </a:ln>
              <a:solidFill>
                <a:prstClr val="white"/>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800" b="0" i="0" u="none" strike="noStrike" kern="1200" cap="none" spc="0" normalizeH="0" noProof="0" dirty="0">
              <a:ln>
                <a:noFill/>
              </a:ln>
              <a:solidFill>
                <a:prstClr val="white"/>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TN" sz="2800" b="0" i="0" u="none" strike="noStrike" kern="1200" cap="none" spc="0" normalizeH="0" noProof="0" dirty="0">
              <a:ln>
                <a:noFill/>
              </a:ln>
              <a:solidFill>
                <a:prstClr val="white"/>
              </a:solidFill>
              <a:effectLst/>
              <a:uLnTx/>
              <a:uFillTx/>
              <a:latin typeface="Calibri" panose="020F0502020204030204"/>
            </a:endParaRPr>
          </a:p>
        </p:txBody>
      </p:sp>
      <p:pic>
        <p:nvPicPr>
          <p:cNvPr id="11" name="Image 10"/>
          <p:cNvPicPr>
            <a:picLocks noChangeAspect="1"/>
          </p:cNvPicPr>
          <p:nvPr/>
        </p:nvPicPr>
        <p:blipFill>
          <a:blip r:embed="rId5"/>
          <a:stretch>
            <a:fillRect/>
          </a:stretch>
        </p:blipFill>
        <p:spPr>
          <a:xfrm>
            <a:off x="302225" y="162205"/>
            <a:ext cx="1504950" cy="590550"/>
          </a:xfrm>
          <a:prstGeom prst="rect">
            <a:avLst/>
          </a:prstGeom>
        </p:spPr>
      </p:pic>
    </p:spTree>
    <p:extLst>
      <p:ext uri="{BB962C8B-B14F-4D97-AF65-F5344CB8AC3E}">
        <p14:creationId xmlns:p14="http://schemas.microsoft.com/office/powerpoint/2010/main" val="1469902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br>
              <a:rPr lang="fr-FR" dirty="0">
                <a:solidFill>
                  <a:schemeClr val="accent4">
                    <a:lumMod val="75000"/>
                  </a:schemeClr>
                </a:solidFill>
              </a:rPr>
            </a:br>
            <a:r>
              <a:rPr lang="fr-FR" dirty="0">
                <a:solidFill>
                  <a:schemeClr val="accent4">
                    <a:lumMod val="75000"/>
                  </a:schemeClr>
                </a:solidFill>
              </a:rPr>
              <a:t>Je vous remercie de votre attention</a:t>
            </a:r>
            <a:br>
              <a:rPr lang="fr-FR" dirty="0">
                <a:solidFill>
                  <a:schemeClr val="accent4">
                    <a:lumMod val="75000"/>
                  </a:schemeClr>
                </a:solidFill>
              </a:rPr>
            </a:br>
            <a:br>
              <a:rPr lang="fr-FR" dirty="0">
                <a:solidFill>
                  <a:schemeClr val="accent4">
                    <a:lumMod val="75000"/>
                  </a:schemeClr>
                </a:solidFill>
              </a:rPr>
            </a:br>
            <a:br>
              <a:rPr lang="fr-FR" dirty="0">
                <a:solidFill>
                  <a:schemeClr val="accent4">
                    <a:lumMod val="75000"/>
                  </a:schemeClr>
                </a:solidFill>
              </a:rPr>
            </a:br>
            <a:br>
              <a:rPr lang="fr-FR" dirty="0"/>
            </a:br>
            <a:endParaRPr lang="fr-FR" dirty="0"/>
          </a:p>
        </p:txBody>
      </p:sp>
      <p:sp>
        <p:nvSpPr>
          <p:cNvPr id="2" name="Espace réservé du contenu 1"/>
          <p:cNvSpPr>
            <a:spLocks noGrp="1"/>
          </p:cNvSpPr>
          <p:nvPr>
            <p:ph idx="1"/>
          </p:nvPr>
        </p:nvSpPr>
        <p:spPr/>
        <p:txBody>
          <a:bodyPr/>
          <a:lstStyle/>
          <a:p>
            <a:endParaRPr lang="fr-FR" dirty="0"/>
          </a:p>
        </p:txBody>
      </p:sp>
      <p:pic>
        <p:nvPicPr>
          <p:cNvPr id="5" name="Image 4"/>
          <p:cNvPicPr>
            <a:picLocks noChangeAspect="1"/>
          </p:cNvPicPr>
          <p:nvPr/>
        </p:nvPicPr>
        <p:blipFill>
          <a:blip r:embed="rId3"/>
          <a:stretch>
            <a:fillRect/>
          </a:stretch>
        </p:blipFill>
        <p:spPr>
          <a:xfrm>
            <a:off x="302224" y="199594"/>
            <a:ext cx="1539827" cy="604236"/>
          </a:xfrm>
          <a:prstGeom prst="rect">
            <a:avLst/>
          </a:prstGeom>
        </p:spPr>
      </p:pic>
      <p:pic>
        <p:nvPicPr>
          <p:cNvPr id="4" name="Image 5">
            <a:extLst>
              <a:ext uri="{FF2B5EF4-FFF2-40B4-BE49-F238E27FC236}">
                <a16:creationId xmlns:a16="http://schemas.microsoft.com/office/drawing/2014/main" id="{D98F9F02-A805-5BB8-BBB4-3D1810BF8D77}"/>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3069089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9688C38-9A78-C1A0-15FA-3A02D5A4B46E}"/>
              </a:ext>
            </a:extLst>
          </p:cNvPr>
          <p:cNvSpPr>
            <a:spLocks noGrp="1"/>
          </p:cNvSpPr>
          <p:nvPr>
            <p:ph type="ftr" sz="quarter" idx="11"/>
          </p:nvPr>
        </p:nvSpPr>
        <p:spPr/>
        <p:txBody>
          <a:bodyPr/>
          <a:lstStyle/>
          <a:p>
            <a:endParaRPr lang="en-US" dirty="0"/>
          </a:p>
        </p:txBody>
      </p:sp>
      <p:sp>
        <p:nvSpPr>
          <p:cNvPr id="3" name="Slide Number Placeholder 2">
            <a:extLst>
              <a:ext uri="{FF2B5EF4-FFF2-40B4-BE49-F238E27FC236}">
                <a16:creationId xmlns:a16="http://schemas.microsoft.com/office/drawing/2014/main" id="{282FED44-2290-8250-BA4A-99D205BB5B2C}"/>
              </a:ext>
            </a:extLst>
          </p:cNvPr>
          <p:cNvSpPr>
            <a:spLocks noGrp="1"/>
          </p:cNvSpPr>
          <p:nvPr>
            <p:ph type="sldNum" sz="quarter" idx="12"/>
          </p:nvPr>
        </p:nvSpPr>
        <p:spPr/>
        <p:txBody>
          <a:bodyPr/>
          <a:lstStyle/>
          <a:p>
            <a:fld id="{704DD884-1421-4063-BD41-863B1C173EB3}" type="slidenum">
              <a:rPr lang="fr-FR" smtClean="0"/>
              <a:t>2</a:t>
            </a:fld>
            <a:endParaRPr lang="fr-FR"/>
          </a:p>
        </p:txBody>
      </p:sp>
      <p:pic>
        <p:nvPicPr>
          <p:cNvPr id="4" name="Picture 3" descr="Multiple gasoline recipients">
            <a:extLst>
              <a:ext uri="{FF2B5EF4-FFF2-40B4-BE49-F238E27FC236}">
                <a16:creationId xmlns:a16="http://schemas.microsoft.com/office/drawing/2014/main" id="{E6433F01-2ECA-27F5-22E2-685211A28D8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0937" y="112735"/>
            <a:ext cx="11285951" cy="6638794"/>
          </a:xfrm>
          <a:prstGeom prst="rect">
            <a:avLst/>
          </a:prstGeom>
          <a:noFill/>
          <a:ln>
            <a:noFill/>
          </a:ln>
        </p:spPr>
      </p:pic>
    </p:spTree>
    <p:extLst>
      <p:ext uri="{BB962C8B-B14F-4D97-AF65-F5344CB8AC3E}">
        <p14:creationId xmlns:p14="http://schemas.microsoft.com/office/powerpoint/2010/main" val="3164561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4A800-59BC-CC5C-7F70-3242DA436867}"/>
              </a:ext>
            </a:extLst>
          </p:cNvPr>
          <p:cNvSpPr>
            <a:spLocks noGrp="1"/>
          </p:cNvSpPr>
          <p:nvPr>
            <p:ph type="title"/>
          </p:nvPr>
        </p:nvSpPr>
        <p:spPr/>
        <p:txBody>
          <a:bodyPr>
            <a:normAutofit fontScale="90000"/>
          </a:bodyPr>
          <a:lstStyle/>
          <a:p>
            <a:r>
              <a:rPr lang="en-GB" dirty="0" err="1"/>
              <a:t>Définition</a:t>
            </a:r>
            <a:r>
              <a:rPr lang="en-GB" dirty="0"/>
              <a:t>: </a:t>
            </a:r>
            <a:r>
              <a:rPr lang="en-GB" sz="3600" b="1" i="0" u="none" strike="noStrike" baseline="0" dirty="0">
                <a:latin typeface="GillSansStd-Bold"/>
              </a:rPr>
              <a:t>Article 3 du </a:t>
            </a:r>
            <a:r>
              <a:rPr lang="en-GB" sz="3600" b="1" i="0" u="none" strike="noStrike" baseline="0" dirty="0" err="1">
                <a:latin typeface="GillSansStd-Bold"/>
              </a:rPr>
              <a:t>Protocole</a:t>
            </a:r>
            <a:r>
              <a:rPr lang="en-GB" sz="3600" b="1" i="0" u="none" strike="noStrike" baseline="0" dirty="0">
                <a:latin typeface="GillSansStd-Bold"/>
              </a:rPr>
              <a:t> </a:t>
            </a:r>
            <a:r>
              <a:rPr lang="en-GB" sz="3600" b="1" i="0" u="none" strike="noStrike" baseline="0" dirty="0" err="1">
                <a:latin typeface="GillSansStd-Bold"/>
              </a:rPr>
              <a:t>additionnel</a:t>
            </a:r>
            <a:r>
              <a:rPr lang="en-GB" sz="3600" b="1" i="0" u="none" strike="noStrike" baseline="0" dirty="0">
                <a:latin typeface="GillSansStd-Bold"/>
              </a:rPr>
              <a:t> à la Convention CTO</a:t>
            </a:r>
            <a:br>
              <a:rPr lang="en-GB" sz="3600" b="1" i="0" u="none" strike="noStrike" baseline="0" dirty="0">
                <a:latin typeface="GillSansStd-Bold"/>
              </a:rPr>
            </a:br>
            <a:endParaRPr lang="en-GB" dirty="0"/>
          </a:p>
        </p:txBody>
      </p:sp>
      <p:sp>
        <p:nvSpPr>
          <p:cNvPr id="3" name="Content Placeholder 2">
            <a:extLst>
              <a:ext uri="{FF2B5EF4-FFF2-40B4-BE49-F238E27FC236}">
                <a16:creationId xmlns:a16="http://schemas.microsoft.com/office/drawing/2014/main" id="{B55B3785-29A0-7298-9A6C-856EF2C9D60D}"/>
              </a:ext>
            </a:extLst>
          </p:cNvPr>
          <p:cNvSpPr>
            <a:spLocks noGrp="1"/>
          </p:cNvSpPr>
          <p:nvPr>
            <p:ph idx="1"/>
          </p:nvPr>
        </p:nvSpPr>
        <p:spPr>
          <a:xfrm>
            <a:off x="677334" y="1665963"/>
            <a:ext cx="9581482" cy="4375400"/>
          </a:xfrm>
        </p:spPr>
        <p:txBody>
          <a:bodyPr>
            <a:normAutofit/>
          </a:bodyPr>
          <a:lstStyle/>
          <a:p>
            <a:pPr marL="0" indent="0" algn="l">
              <a:buNone/>
            </a:pPr>
            <a:endParaRPr lang="en-GB" sz="1800" b="1" i="0" u="none" strike="noStrike" baseline="0" dirty="0">
              <a:latin typeface="GillSansStd-Bold"/>
            </a:endParaRPr>
          </a:p>
          <a:p>
            <a:pPr marL="0" indent="0" algn="l">
              <a:buNone/>
            </a:pPr>
            <a:r>
              <a:rPr lang="fr-FR" sz="2000" b="0" i="1" u="none" strike="noStrike" baseline="0" dirty="0">
                <a:latin typeface="GillSansMT-Italic"/>
              </a:rPr>
              <a:t>a</a:t>
            </a:r>
            <a:r>
              <a:rPr lang="fr-FR" sz="2800" b="0" i="1" u="none" strike="noStrike" baseline="0" dirty="0">
                <a:latin typeface="GillSansMT-Italic"/>
              </a:rPr>
              <a:t>) </a:t>
            </a:r>
            <a:r>
              <a:rPr lang="fr-FR" sz="2800" b="0" i="0" u="none" strike="noStrike" baseline="0" dirty="0">
                <a:latin typeface="GillSansMT"/>
              </a:rPr>
              <a:t>L’expression “trafic illicite de migrants” désigne le fait d’assurer, afin d’en tirer, directement ou indirectement, un avantage financier ou un autre avantage matériel, l’entrée illégale dans un État Partie d’une personne qui n’est ni un ressortissant ni un résident </a:t>
            </a:r>
            <a:r>
              <a:rPr lang="en-GB" sz="2800" b="0" i="0" u="none" strike="noStrike" baseline="0" dirty="0">
                <a:latin typeface="GillSansMT"/>
              </a:rPr>
              <a:t>permanent de </a:t>
            </a:r>
            <a:r>
              <a:rPr lang="en-GB" sz="2800" b="0" i="0" u="none" strike="noStrike" baseline="0" dirty="0" err="1">
                <a:latin typeface="GillSansMT"/>
              </a:rPr>
              <a:t>cet</a:t>
            </a:r>
            <a:r>
              <a:rPr lang="en-GB" sz="2800" b="0" i="0" u="none" strike="noStrike" baseline="0" dirty="0">
                <a:latin typeface="GillSansMT"/>
              </a:rPr>
              <a:t> État.</a:t>
            </a:r>
          </a:p>
          <a:p>
            <a:pPr marL="0" indent="0" algn="l">
              <a:buNone/>
            </a:pPr>
            <a:r>
              <a:rPr lang="fr-FR" sz="2800" b="0" i="1" u="none" strike="noStrike" baseline="0" dirty="0">
                <a:latin typeface="GillSansMT-Italic"/>
              </a:rPr>
              <a:t>b) </a:t>
            </a:r>
            <a:r>
              <a:rPr lang="fr-FR" sz="2800" b="0" i="0" u="none" strike="noStrike" baseline="0" dirty="0">
                <a:latin typeface="GillSansMT"/>
              </a:rPr>
              <a:t>L’expression “entrée illégale” désigne le franchissement de frontières alors que les conditions nécessaires à l’entrée légale dans l’État d’accueil ne sont pas satisfaites</a:t>
            </a:r>
            <a:r>
              <a:rPr lang="en-US" sz="2800" dirty="0">
                <a:solidFill>
                  <a:srgbClr val="000000"/>
                </a:solidFill>
                <a:effectLst/>
              </a:rPr>
              <a:t>. </a:t>
            </a:r>
            <a:endParaRPr lang="en-GB" sz="2800" dirty="0"/>
          </a:p>
        </p:txBody>
      </p:sp>
      <p:sp>
        <p:nvSpPr>
          <p:cNvPr id="4" name="Footer Placeholder 3">
            <a:extLst>
              <a:ext uri="{FF2B5EF4-FFF2-40B4-BE49-F238E27FC236}">
                <a16:creationId xmlns:a16="http://schemas.microsoft.com/office/drawing/2014/main" id="{8B568F7F-3D5F-BAD2-1216-17E772FD07E2}"/>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BA09C5C6-D42B-E647-E07D-119DB6FAA5A8}"/>
              </a:ext>
            </a:extLst>
          </p:cNvPr>
          <p:cNvSpPr>
            <a:spLocks noGrp="1"/>
          </p:cNvSpPr>
          <p:nvPr>
            <p:ph type="sldNum" sz="quarter" idx="12"/>
          </p:nvPr>
        </p:nvSpPr>
        <p:spPr/>
        <p:txBody>
          <a:bodyPr/>
          <a:lstStyle/>
          <a:p>
            <a:fld id="{704DD884-1421-4063-BD41-863B1C173EB3}" type="slidenum">
              <a:rPr lang="fr-FR" smtClean="0"/>
              <a:t>3</a:t>
            </a:fld>
            <a:endParaRPr lang="fr-FR"/>
          </a:p>
        </p:txBody>
      </p:sp>
      <p:pic>
        <p:nvPicPr>
          <p:cNvPr id="6" name="Image 5">
            <a:extLst>
              <a:ext uri="{FF2B5EF4-FFF2-40B4-BE49-F238E27FC236}">
                <a16:creationId xmlns:a16="http://schemas.microsoft.com/office/drawing/2014/main" id="{9A5E9E1E-1B72-0786-CF8C-8331E2E96B02}"/>
              </a:ext>
            </a:extLst>
          </p:cNvPr>
          <p:cNvPicPr>
            <a:picLocks noChangeAspect="1"/>
          </p:cNvPicPr>
          <p:nvPr/>
        </p:nvPicPr>
        <p:blipFill>
          <a:blip r:embed="rId3"/>
          <a:stretch>
            <a:fillRect/>
          </a:stretch>
        </p:blipFill>
        <p:spPr>
          <a:xfrm>
            <a:off x="10215154" y="161083"/>
            <a:ext cx="1441367" cy="740254"/>
          </a:xfrm>
          <a:prstGeom prst="rect">
            <a:avLst/>
          </a:prstGeom>
        </p:spPr>
      </p:pic>
      <p:pic>
        <p:nvPicPr>
          <p:cNvPr id="7" name="Image 6">
            <a:extLst>
              <a:ext uri="{FF2B5EF4-FFF2-40B4-BE49-F238E27FC236}">
                <a16:creationId xmlns:a16="http://schemas.microsoft.com/office/drawing/2014/main" id="{6F45BDD2-0ECD-C79C-A7EC-07E1A6994F4F}"/>
              </a:ext>
            </a:extLst>
          </p:cNvPr>
          <p:cNvPicPr>
            <a:picLocks noChangeAspect="1"/>
          </p:cNvPicPr>
          <p:nvPr/>
        </p:nvPicPr>
        <p:blipFill>
          <a:blip r:embed="rId4"/>
          <a:stretch>
            <a:fillRect/>
          </a:stretch>
        </p:blipFill>
        <p:spPr>
          <a:xfrm>
            <a:off x="302225" y="199593"/>
            <a:ext cx="1504950" cy="590550"/>
          </a:xfrm>
          <a:prstGeom prst="rect">
            <a:avLst/>
          </a:prstGeom>
        </p:spPr>
      </p:pic>
    </p:spTree>
    <p:extLst>
      <p:ext uri="{BB962C8B-B14F-4D97-AF65-F5344CB8AC3E}">
        <p14:creationId xmlns:p14="http://schemas.microsoft.com/office/powerpoint/2010/main" val="937394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D1170-38D3-F0CF-240F-4848C4DC2412}"/>
              </a:ext>
            </a:extLst>
          </p:cNvPr>
          <p:cNvSpPr>
            <a:spLocks noGrp="1"/>
          </p:cNvSpPr>
          <p:nvPr>
            <p:ph type="title"/>
          </p:nvPr>
        </p:nvSpPr>
        <p:spPr/>
        <p:txBody>
          <a:bodyPr/>
          <a:lstStyle/>
          <a:p>
            <a:br>
              <a:rPr lang="en-GB" dirty="0"/>
            </a:br>
            <a:r>
              <a:rPr lang="en-GB" dirty="0" err="1"/>
              <a:t>L’infraction</a:t>
            </a:r>
            <a:r>
              <a:rPr lang="en-GB" dirty="0"/>
              <a:t> </a:t>
            </a:r>
            <a:r>
              <a:rPr lang="en-GB" dirty="0" err="1"/>
              <a:t>décrite</a:t>
            </a:r>
            <a:r>
              <a:rPr lang="en-GB" dirty="0"/>
              <a:t> dans le PATIM</a:t>
            </a:r>
          </a:p>
        </p:txBody>
      </p:sp>
      <p:sp>
        <p:nvSpPr>
          <p:cNvPr id="3" name="Content Placeholder 2">
            <a:extLst>
              <a:ext uri="{FF2B5EF4-FFF2-40B4-BE49-F238E27FC236}">
                <a16:creationId xmlns:a16="http://schemas.microsoft.com/office/drawing/2014/main" id="{E8C69DD2-6C52-A19E-2B8D-8FB0575E17DF}"/>
              </a:ext>
            </a:extLst>
          </p:cNvPr>
          <p:cNvSpPr>
            <a:spLocks noGrp="1"/>
          </p:cNvSpPr>
          <p:nvPr>
            <p:ph idx="1"/>
          </p:nvPr>
        </p:nvSpPr>
        <p:spPr/>
        <p:txBody>
          <a:bodyPr/>
          <a:lstStyle/>
          <a:p>
            <a:r>
              <a:rPr lang="en-GB" dirty="0"/>
              <a:t>Assurer</a:t>
            </a:r>
          </a:p>
          <a:p>
            <a:r>
              <a:rPr lang="en-GB" dirty="0"/>
              <a:t>Le </a:t>
            </a:r>
            <a:r>
              <a:rPr lang="en-GB" dirty="0" err="1"/>
              <a:t>franchissement</a:t>
            </a:r>
            <a:r>
              <a:rPr lang="en-GB" dirty="0"/>
              <a:t> </a:t>
            </a:r>
            <a:r>
              <a:rPr lang="en-GB" dirty="0" err="1"/>
              <a:t>d’une</a:t>
            </a:r>
            <a:r>
              <a:rPr lang="en-GB" dirty="0"/>
              <a:t> </a:t>
            </a:r>
            <a:r>
              <a:rPr lang="en-GB" dirty="0" err="1"/>
              <a:t>frontière</a:t>
            </a:r>
            <a:r>
              <a:rPr lang="en-GB" dirty="0"/>
              <a:t> dans des conditions </a:t>
            </a:r>
            <a:r>
              <a:rPr lang="en-GB" dirty="0" err="1"/>
              <a:t>illégales</a:t>
            </a:r>
            <a:endParaRPr lang="en-GB" dirty="0"/>
          </a:p>
          <a:p>
            <a:pPr lvl="1"/>
            <a:r>
              <a:rPr lang="en-GB" dirty="0"/>
              <a:t>Le migrant ne doit </a:t>
            </a:r>
            <a:r>
              <a:rPr lang="en-GB" dirty="0" err="1"/>
              <a:t>être</a:t>
            </a:r>
            <a:r>
              <a:rPr lang="en-GB" dirty="0"/>
              <a:t> </a:t>
            </a:r>
            <a:r>
              <a:rPr lang="en-GB" dirty="0" err="1"/>
              <a:t>ni</a:t>
            </a:r>
            <a:r>
              <a:rPr lang="en-GB" dirty="0"/>
              <a:t> un </a:t>
            </a:r>
            <a:r>
              <a:rPr lang="en-GB" dirty="0" err="1"/>
              <a:t>resssortissant</a:t>
            </a:r>
            <a:r>
              <a:rPr lang="en-GB" dirty="0"/>
              <a:t> </a:t>
            </a:r>
            <a:r>
              <a:rPr lang="en-GB" dirty="0" err="1"/>
              <a:t>ni</a:t>
            </a:r>
            <a:r>
              <a:rPr lang="en-GB" dirty="0"/>
              <a:t> un resident du pays de destination</a:t>
            </a:r>
          </a:p>
          <a:p>
            <a:pPr lvl="1"/>
            <a:r>
              <a:rPr lang="en-GB" dirty="0"/>
              <a:t>Il </a:t>
            </a:r>
            <a:r>
              <a:rPr lang="en-GB" dirty="0" err="1"/>
              <a:t>n’a</a:t>
            </a:r>
            <a:r>
              <a:rPr lang="en-GB" dirty="0"/>
              <a:t> pas </a:t>
            </a:r>
            <a:r>
              <a:rPr lang="en-GB" dirty="0" err="1"/>
              <a:t>satisfait</a:t>
            </a:r>
            <a:r>
              <a:rPr lang="en-GB" dirty="0"/>
              <a:t> aux exigences </a:t>
            </a:r>
            <a:r>
              <a:rPr lang="en-GB" dirty="0" err="1"/>
              <a:t>légales</a:t>
            </a:r>
            <a:r>
              <a:rPr lang="en-GB" dirty="0"/>
              <a:t> </a:t>
            </a:r>
            <a:r>
              <a:rPr lang="en-GB" dirty="0" err="1"/>
              <a:t>d’entrée</a:t>
            </a:r>
            <a:r>
              <a:rPr lang="en-GB" dirty="0"/>
              <a:t> </a:t>
            </a:r>
            <a:r>
              <a:rPr lang="en-GB" dirty="0" err="1"/>
              <a:t>ou</a:t>
            </a:r>
            <a:r>
              <a:rPr lang="en-GB" dirty="0"/>
              <a:t> de </a:t>
            </a:r>
            <a:r>
              <a:rPr lang="en-GB" dirty="0" err="1"/>
              <a:t>maintien</a:t>
            </a:r>
            <a:r>
              <a:rPr lang="en-GB" dirty="0"/>
              <a:t> sur le </a:t>
            </a:r>
            <a:r>
              <a:rPr lang="en-GB" dirty="0" err="1"/>
              <a:t>territoire</a:t>
            </a:r>
            <a:endParaRPr lang="en-GB" dirty="0"/>
          </a:p>
          <a:p>
            <a:pPr lvl="1"/>
            <a:r>
              <a:rPr lang="en-GB" dirty="0"/>
              <a:t>Ou a </a:t>
            </a:r>
            <a:r>
              <a:rPr lang="en-GB" dirty="0" err="1"/>
              <a:t>utilisé</a:t>
            </a:r>
            <a:r>
              <a:rPr lang="en-GB" dirty="0"/>
              <a:t> un faux document (cf. art 6 c)</a:t>
            </a:r>
          </a:p>
          <a:p>
            <a:r>
              <a:rPr lang="en-GB" dirty="0"/>
              <a:t>En </a:t>
            </a:r>
            <a:r>
              <a:rPr lang="en-GB" dirty="0" err="1"/>
              <a:t>tirer</a:t>
            </a:r>
            <a:r>
              <a:rPr lang="en-GB" dirty="0"/>
              <a:t> un </a:t>
            </a:r>
            <a:r>
              <a:rPr lang="en-GB" dirty="0" err="1"/>
              <a:t>avantage</a:t>
            </a:r>
            <a:r>
              <a:rPr lang="en-GB" dirty="0"/>
              <a:t> financier </a:t>
            </a:r>
            <a:r>
              <a:rPr lang="en-GB" dirty="0" err="1"/>
              <a:t>ou</a:t>
            </a:r>
            <a:r>
              <a:rPr lang="en-GB" dirty="0"/>
              <a:t>  materiel</a:t>
            </a:r>
          </a:p>
          <a:p>
            <a:pPr lvl="1"/>
            <a:r>
              <a:rPr lang="en-GB" dirty="0" err="1"/>
              <a:t>Permet</a:t>
            </a:r>
            <a:r>
              <a:rPr lang="en-GB" dirty="0"/>
              <a:t> de </a:t>
            </a:r>
            <a:r>
              <a:rPr lang="en-GB" dirty="0" err="1"/>
              <a:t>distinguer</a:t>
            </a:r>
            <a:r>
              <a:rPr lang="en-GB" dirty="0"/>
              <a:t> les </a:t>
            </a:r>
            <a:r>
              <a:rPr lang="en-GB" dirty="0" err="1"/>
              <a:t>passeurs</a:t>
            </a:r>
            <a:r>
              <a:rPr lang="en-GB" dirty="0"/>
              <a:t> </a:t>
            </a:r>
            <a:r>
              <a:rPr lang="en-GB" dirty="0" err="1"/>
              <a:t>motivés</a:t>
            </a:r>
            <a:r>
              <a:rPr lang="en-GB" dirty="0"/>
              <a:t> par le profit, des </a:t>
            </a:r>
            <a:r>
              <a:rPr lang="en-GB" dirty="0" err="1"/>
              <a:t>passeurs</a:t>
            </a:r>
            <a:r>
              <a:rPr lang="en-GB" dirty="0"/>
              <a:t> </a:t>
            </a:r>
            <a:r>
              <a:rPr lang="en-GB" dirty="0" err="1"/>
              <a:t>altruistes</a:t>
            </a:r>
            <a:endParaRPr lang="en-GB" dirty="0"/>
          </a:p>
          <a:p>
            <a:pPr lvl="1"/>
            <a:r>
              <a:rPr lang="en-GB" dirty="0"/>
              <a:t>Le simple fait </a:t>
            </a:r>
            <a:r>
              <a:rPr lang="en-GB" dirty="0" err="1"/>
              <a:t>d’avoir</a:t>
            </a:r>
            <a:r>
              <a:rPr lang="en-GB" dirty="0"/>
              <a:t> </a:t>
            </a:r>
            <a:r>
              <a:rPr lang="en-GB" dirty="0" err="1"/>
              <a:t>sollicité</a:t>
            </a:r>
            <a:r>
              <a:rPr lang="en-GB" dirty="0"/>
              <a:t> </a:t>
            </a:r>
            <a:r>
              <a:rPr lang="en-GB" dirty="0" err="1"/>
              <a:t>est</a:t>
            </a:r>
            <a:r>
              <a:rPr lang="en-GB" dirty="0"/>
              <a:t> un </a:t>
            </a:r>
            <a:r>
              <a:rPr lang="en-GB" dirty="0" err="1"/>
              <a:t>élément</a:t>
            </a:r>
            <a:r>
              <a:rPr lang="en-GB" dirty="0"/>
              <a:t> </a:t>
            </a:r>
            <a:r>
              <a:rPr lang="en-GB" dirty="0" err="1"/>
              <a:t>constitutif</a:t>
            </a:r>
            <a:r>
              <a:rPr lang="en-GB" dirty="0"/>
              <a:t> de </a:t>
            </a:r>
            <a:r>
              <a:rPr lang="en-GB" dirty="0" err="1"/>
              <a:t>l’infraction</a:t>
            </a:r>
            <a:endParaRPr lang="en-GB" dirty="0"/>
          </a:p>
        </p:txBody>
      </p:sp>
      <p:sp>
        <p:nvSpPr>
          <p:cNvPr id="4" name="Footer Placeholder 3">
            <a:extLst>
              <a:ext uri="{FF2B5EF4-FFF2-40B4-BE49-F238E27FC236}">
                <a16:creationId xmlns:a16="http://schemas.microsoft.com/office/drawing/2014/main" id="{3C218945-4FBA-5CA9-18F9-B3310A687E2C}"/>
              </a:ext>
            </a:extLst>
          </p:cNvPr>
          <p:cNvSpPr>
            <a:spLocks noGrp="1"/>
          </p:cNvSpPr>
          <p:nvPr>
            <p:ph type="ftr" sz="quarter" idx="11"/>
          </p:nvPr>
        </p:nvSpPr>
        <p:spPr/>
        <p:txBody>
          <a:bodyPr/>
          <a:lstStyle/>
          <a:p>
            <a:r>
              <a:rPr lang="fr-FR" dirty="0" err="1"/>
              <a:t>Bepi</a:t>
            </a:r>
            <a:r>
              <a:rPr lang="fr-FR" dirty="0"/>
              <a:t> sahel</a:t>
            </a:r>
          </a:p>
        </p:txBody>
      </p:sp>
      <p:sp>
        <p:nvSpPr>
          <p:cNvPr id="5" name="Slide Number Placeholder 4">
            <a:extLst>
              <a:ext uri="{FF2B5EF4-FFF2-40B4-BE49-F238E27FC236}">
                <a16:creationId xmlns:a16="http://schemas.microsoft.com/office/drawing/2014/main" id="{6306F94E-E7BD-6DB5-43E9-C708CD79D556}"/>
              </a:ext>
            </a:extLst>
          </p:cNvPr>
          <p:cNvSpPr>
            <a:spLocks noGrp="1"/>
          </p:cNvSpPr>
          <p:nvPr>
            <p:ph type="sldNum" sz="quarter" idx="12"/>
          </p:nvPr>
        </p:nvSpPr>
        <p:spPr/>
        <p:txBody>
          <a:bodyPr/>
          <a:lstStyle/>
          <a:p>
            <a:fld id="{704DD884-1421-4063-BD41-863B1C173EB3}" type="slidenum">
              <a:rPr lang="fr-FR" smtClean="0"/>
              <a:t>4</a:t>
            </a:fld>
            <a:endParaRPr lang="fr-FR"/>
          </a:p>
        </p:txBody>
      </p:sp>
      <p:pic>
        <p:nvPicPr>
          <p:cNvPr id="6" name="Image 6">
            <a:extLst>
              <a:ext uri="{FF2B5EF4-FFF2-40B4-BE49-F238E27FC236}">
                <a16:creationId xmlns:a16="http://schemas.microsoft.com/office/drawing/2014/main" id="{3F979ADA-763F-B5EF-2EB7-A528825C4555}"/>
              </a:ext>
            </a:extLst>
          </p:cNvPr>
          <p:cNvPicPr>
            <a:picLocks noChangeAspect="1"/>
          </p:cNvPicPr>
          <p:nvPr/>
        </p:nvPicPr>
        <p:blipFill>
          <a:blip r:embed="rId2"/>
          <a:stretch>
            <a:fillRect/>
          </a:stretch>
        </p:blipFill>
        <p:spPr>
          <a:xfrm>
            <a:off x="302225" y="199593"/>
            <a:ext cx="1504950" cy="590550"/>
          </a:xfrm>
          <a:prstGeom prst="rect">
            <a:avLst/>
          </a:prstGeom>
        </p:spPr>
      </p:pic>
    </p:spTree>
    <p:extLst>
      <p:ext uri="{BB962C8B-B14F-4D97-AF65-F5344CB8AC3E}">
        <p14:creationId xmlns:p14="http://schemas.microsoft.com/office/powerpoint/2010/main" val="3996617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D5429-66CA-E376-A69C-04241628B898}"/>
              </a:ext>
            </a:extLst>
          </p:cNvPr>
          <p:cNvSpPr>
            <a:spLocks noGrp="1"/>
          </p:cNvSpPr>
          <p:nvPr>
            <p:ph type="title"/>
          </p:nvPr>
        </p:nvSpPr>
        <p:spPr/>
        <p:txBody>
          <a:bodyPr/>
          <a:lstStyle/>
          <a:p>
            <a:r>
              <a:rPr lang="en-GB" dirty="0" err="1"/>
              <a:t>Définitions</a:t>
            </a:r>
            <a:r>
              <a:rPr lang="en-GB" dirty="0"/>
              <a:t> (suite)</a:t>
            </a:r>
          </a:p>
        </p:txBody>
      </p:sp>
      <p:sp>
        <p:nvSpPr>
          <p:cNvPr id="3" name="Content Placeholder 2">
            <a:extLst>
              <a:ext uri="{FF2B5EF4-FFF2-40B4-BE49-F238E27FC236}">
                <a16:creationId xmlns:a16="http://schemas.microsoft.com/office/drawing/2014/main" id="{6BB1C8C7-9188-18F7-B637-29FAD93FE2B7}"/>
              </a:ext>
            </a:extLst>
          </p:cNvPr>
          <p:cNvSpPr>
            <a:spLocks noGrp="1"/>
          </p:cNvSpPr>
          <p:nvPr>
            <p:ph idx="1"/>
          </p:nvPr>
        </p:nvSpPr>
        <p:spPr/>
        <p:txBody>
          <a:bodyPr>
            <a:normAutofit/>
          </a:bodyPr>
          <a:lstStyle/>
          <a:p>
            <a:pPr marL="0" indent="0" algn="l">
              <a:buNone/>
            </a:pPr>
            <a:r>
              <a:rPr lang="fr-FR" sz="2000" b="0" i="0" u="none" strike="noStrike" baseline="0" dirty="0">
                <a:latin typeface="ACaslonPro-Regular"/>
              </a:rPr>
              <a:t>Dans ce processus de trafic illicite, on distingue les pays: </a:t>
            </a:r>
          </a:p>
          <a:p>
            <a:pPr algn="l"/>
            <a:r>
              <a:rPr lang="fr-FR" sz="2000" b="0" i="1" u="none" strike="noStrike" baseline="0" dirty="0">
                <a:latin typeface="ACaslonPro-Italic"/>
              </a:rPr>
              <a:t>Pays d’origine: </a:t>
            </a:r>
            <a:r>
              <a:rPr lang="fr-FR" sz="2000" b="0" i="0" u="none" strike="noStrike" baseline="0" dirty="0">
                <a:latin typeface="ACaslonPro-Regular"/>
              </a:rPr>
              <a:t>le pays à partir duquel les migrants ont commencé leur voyage, dont ils sont ressortissants ou résidents permanents.</a:t>
            </a:r>
          </a:p>
          <a:p>
            <a:pPr algn="l"/>
            <a:r>
              <a:rPr lang="fr-FR" sz="2000" b="0" i="1" u="none" strike="noStrike" baseline="0" dirty="0">
                <a:latin typeface="ACaslonPro-Italic"/>
              </a:rPr>
              <a:t>Pays de transit: </a:t>
            </a:r>
            <a:r>
              <a:rPr lang="fr-FR" sz="2000" b="0" i="0" u="none" strike="noStrike" baseline="0" dirty="0">
                <a:latin typeface="ACaslonPro-Regular"/>
              </a:rPr>
              <a:t>le pays que les migrants ont traversé pour parvenir à leur destination finale. Il n’y a pas toujours de pays de transit; certains migrants peuvent simplement quitter leur pays d’origine et se rendre directement dans le pays de destination.</a:t>
            </a:r>
          </a:p>
          <a:p>
            <a:pPr algn="l"/>
            <a:r>
              <a:rPr lang="fr-FR" sz="2000" dirty="0">
                <a:latin typeface="EuropeanPiStd-3"/>
              </a:rPr>
              <a:t>P</a:t>
            </a:r>
            <a:r>
              <a:rPr lang="fr-FR" sz="2000" b="0" i="1" u="none" strike="noStrike" baseline="0" dirty="0">
                <a:latin typeface="ACaslonPro-Italic"/>
              </a:rPr>
              <a:t>ays de destination: </a:t>
            </a:r>
            <a:r>
              <a:rPr lang="fr-FR" sz="2000" b="0" i="0" u="none" strike="noStrike" baseline="0" dirty="0">
                <a:latin typeface="ACaslonPro-Regular"/>
              </a:rPr>
              <a:t>le pays dans lequel les migrants arrivent finalement, avec l’intention </a:t>
            </a:r>
            <a:r>
              <a:rPr lang="en-GB" sz="2000" b="0" i="0" u="none" strike="noStrike" baseline="0" dirty="0" err="1">
                <a:latin typeface="ACaslonPro-Regular"/>
              </a:rPr>
              <a:t>d’y</a:t>
            </a:r>
            <a:r>
              <a:rPr lang="en-GB" sz="2000" b="0" i="0" u="none" strike="noStrike" baseline="0" dirty="0">
                <a:latin typeface="ACaslonPro-Regular"/>
              </a:rPr>
              <a:t> </a:t>
            </a:r>
            <a:r>
              <a:rPr lang="en-GB" sz="2000" b="0" i="0" u="none" strike="noStrike" baseline="0" dirty="0" err="1">
                <a:latin typeface="ACaslonPro-Regular"/>
              </a:rPr>
              <a:t>demeurer</a:t>
            </a:r>
            <a:r>
              <a:rPr lang="en-GB" sz="2000" b="0" i="0" u="none" strike="noStrike" baseline="0" dirty="0">
                <a:latin typeface="ACaslonPro-Regular"/>
              </a:rPr>
              <a:t>.</a:t>
            </a:r>
          </a:p>
          <a:p>
            <a:pPr algn="l"/>
            <a:r>
              <a:rPr lang="en-GB" sz="2000" dirty="0" err="1">
                <a:latin typeface="ACaslonPro-Regular"/>
              </a:rPr>
              <a:t>Passeur</a:t>
            </a:r>
            <a:r>
              <a:rPr lang="en-GB" sz="2000" dirty="0">
                <a:latin typeface="ACaslonPro-Regular"/>
              </a:rPr>
              <a:t>: </a:t>
            </a:r>
            <a:r>
              <a:rPr lang="en-GB" sz="2000" dirty="0" err="1">
                <a:latin typeface="ACaslonPro-Regular"/>
              </a:rPr>
              <a:t>toute</a:t>
            </a:r>
            <a:r>
              <a:rPr lang="en-GB" sz="2000" dirty="0">
                <a:latin typeface="ACaslonPro-Regular"/>
              </a:rPr>
              <a:t> </a:t>
            </a:r>
            <a:r>
              <a:rPr lang="en-GB" sz="2000" dirty="0" err="1">
                <a:latin typeface="ACaslonPro-Regular"/>
              </a:rPr>
              <a:t>personne</a:t>
            </a:r>
            <a:r>
              <a:rPr lang="en-GB" sz="2000" dirty="0">
                <a:latin typeface="ACaslonPro-Regular"/>
              </a:rPr>
              <a:t> qui </a:t>
            </a:r>
            <a:r>
              <a:rPr lang="en-GB" sz="2000" dirty="0" err="1">
                <a:latin typeface="ACaslonPro-Regular"/>
              </a:rPr>
              <a:t>participe</a:t>
            </a:r>
            <a:r>
              <a:rPr lang="en-GB" sz="2000" dirty="0">
                <a:latin typeface="ACaslonPro-Regular"/>
              </a:rPr>
              <a:t> </a:t>
            </a:r>
            <a:r>
              <a:rPr lang="en-GB" sz="2000" dirty="0" err="1">
                <a:latin typeface="ACaslonPro-Regular"/>
              </a:rPr>
              <a:t>directement</a:t>
            </a:r>
            <a:r>
              <a:rPr lang="en-GB" sz="2000" dirty="0">
                <a:latin typeface="ACaslonPro-Regular"/>
              </a:rPr>
              <a:t> </a:t>
            </a:r>
            <a:r>
              <a:rPr lang="en-GB" sz="2000" dirty="0" err="1">
                <a:latin typeface="ACaslonPro-Regular"/>
              </a:rPr>
              <a:t>ou</a:t>
            </a:r>
            <a:r>
              <a:rPr lang="en-GB" sz="2000" dirty="0">
                <a:latin typeface="ACaslonPro-Regular"/>
              </a:rPr>
              <a:t> </a:t>
            </a:r>
            <a:r>
              <a:rPr lang="en-GB" sz="2000" dirty="0" err="1">
                <a:latin typeface="ACaslonPro-Regular"/>
              </a:rPr>
              <a:t>indirectement</a:t>
            </a:r>
            <a:r>
              <a:rPr lang="en-GB" sz="2000" dirty="0">
                <a:latin typeface="ACaslonPro-Regular"/>
              </a:rPr>
              <a:t> au </a:t>
            </a:r>
            <a:r>
              <a:rPr lang="en-GB" sz="2000" dirty="0" err="1">
                <a:latin typeface="ACaslonPro-Regular"/>
              </a:rPr>
              <a:t>trafic</a:t>
            </a:r>
            <a:endParaRPr lang="en-GB" sz="2000" dirty="0"/>
          </a:p>
        </p:txBody>
      </p:sp>
      <p:sp>
        <p:nvSpPr>
          <p:cNvPr id="4" name="Footer Placeholder 3">
            <a:extLst>
              <a:ext uri="{FF2B5EF4-FFF2-40B4-BE49-F238E27FC236}">
                <a16:creationId xmlns:a16="http://schemas.microsoft.com/office/drawing/2014/main" id="{D1C62E08-F088-51B7-83E5-ED485193C7AA}"/>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C98802AC-C42B-4C6E-E4FC-BB94A4B3FF13}"/>
              </a:ext>
            </a:extLst>
          </p:cNvPr>
          <p:cNvSpPr>
            <a:spLocks noGrp="1"/>
          </p:cNvSpPr>
          <p:nvPr>
            <p:ph type="sldNum" sz="quarter" idx="12"/>
          </p:nvPr>
        </p:nvSpPr>
        <p:spPr/>
        <p:txBody>
          <a:bodyPr/>
          <a:lstStyle/>
          <a:p>
            <a:fld id="{704DD884-1421-4063-BD41-863B1C173EB3}" type="slidenum">
              <a:rPr lang="fr-FR" smtClean="0"/>
              <a:t>5</a:t>
            </a:fld>
            <a:endParaRPr lang="fr-FR"/>
          </a:p>
        </p:txBody>
      </p:sp>
      <p:pic>
        <p:nvPicPr>
          <p:cNvPr id="6" name="Image 6">
            <a:extLst>
              <a:ext uri="{FF2B5EF4-FFF2-40B4-BE49-F238E27FC236}">
                <a16:creationId xmlns:a16="http://schemas.microsoft.com/office/drawing/2014/main" id="{CDD6666D-8C88-7D3D-37D6-70D35EB2A705}"/>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B02DA7ED-389F-9664-B019-AE42F648E0F6}"/>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965919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3CC0B-4488-2E12-97CF-4EEB8A39F2C3}"/>
              </a:ext>
            </a:extLst>
          </p:cNvPr>
          <p:cNvSpPr>
            <a:spLocks noGrp="1"/>
          </p:cNvSpPr>
          <p:nvPr>
            <p:ph type="title"/>
          </p:nvPr>
        </p:nvSpPr>
        <p:spPr/>
        <p:txBody>
          <a:bodyPr/>
          <a:lstStyle/>
          <a:p>
            <a:r>
              <a:rPr lang="en-GB" dirty="0"/>
              <a:t>Le </a:t>
            </a:r>
            <a:r>
              <a:rPr lang="en-GB" dirty="0" err="1"/>
              <a:t>trafic</a:t>
            </a:r>
            <a:r>
              <a:rPr lang="en-GB" dirty="0"/>
              <a:t> </a:t>
            </a:r>
            <a:r>
              <a:rPr lang="en-GB" dirty="0" err="1"/>
              <a:t>trouve</a:t>
            </a:r>
            <a:r>
              <a:rPr lang="en-GB" dirty="0"/>
              <a:t> son origine dans un accord passé entre </a:t>
            </a:r>
            <a:r>
              <a:rPr lang="en-GB" dirty="0" err="1"/>
              <a:t>passeurs</a:t>
            </a:r>
            <a:r>
              <a:rPr lang="en-GB" dirty="0"/>
              <a:t> et migrants, </a:t>
            </a:r>
          </a:p>
        </p:txBody>
      </p:sp>
      <p:sp>
        <p:nvSpPr>
          <p:cNvPr id="3" name="Content Placeholder 2">
            <a:extLst>
              <a:ext uri="{FF2B5EF4-FFF2-40B4-BE49-F238E27FC236}">
                <a16:creationId xmlns:a16="http://schemas.microsoft.com/office/drawing/2014/main" id="{8BA40F2D-D10F-10C0-F0FC-EEB26ECC9559}"/>
              </a:ext>
            </a:extLst>
          </p:cNvPr>
          <p:cNvSpPr>
            <a:spLocks noGrp="1"/>
          </p:cNvSpPr>
          <p:nvPr>
            <p:ph idx="1"/>
          </p:nvPr>
        </p:nvSpPr>
        <p:spPr>
          <a:xfrm>
            <a:off x="677333" y="2160589"/>
            <a:ext cx="9859531" cy="3880773"/>
          </a:xfrm>
        </p:spPr>
        <p:txBody>
          <a:bodyPr>
            <a:noAutofit/>
          </a:bodyPr>
          <a:lstStyle/>
          <a:p>
            <a:pPr algn="l"/>
            <a:r>
              <a:rPr lang="fr-FR" sz="2400" b="0" i="0" u="none" strike="noStrike" baseline="0" dirty="0">
                <a:latin typeface="ACaslonPro-Regular"/>
              </a:rPr>
              <a:t>Même si un migrant est convenu de faire l’objet d’un trafic, il ne peut consentir à ce qu’un passeur lui inflige des dommages corporels ou autres.</a:t>
            </a:r>
          </a:p>
          <a:p>
            <a:r>
              <a:rPr lang="fr-FR" sz="2400" b="0" i="0" u="none" strike="noStrike" baseline="0" dirty="0">
                <a:latin typeface="ACaslonPro-Regular"/>
              </a:rPr>
              <a:t>Les enquêtes et les poursuites relatives au trafic illicite de migrants visent le passeur, et  </a:t>
            </a:r>
            <a:r>
              <a:rPr lang="en-GB" sz="2400" dirty="0">
                <a:latin typeface="ACaslonPro-Regular"/>
              </a:rPr>
              <a:t>non le migrant. </a:t>
            </a:r>
            <a:r>
              <a:rPr lang="fr-FR" sz="2400" b="0" i="0" u="none" strike="noStrike" baseline="0" dirty="0">
                <a:latin typeface="ACaslonPro-Regular"/>
              </a:rPr>
              <a:t>(cf. Art. 5 et . 6-4)</a:t>
            </a:r>
          </a:p>
          <a:p>
            <a:r>
              <a:rPr lang="fr-FR" sz="2400" b="0" i="0" u="none" strike="noStrike" baseline="0" dirty="0">
                <a:latin typeface="ACaslonPro-Regular"/>
              </a:rPr>
              <a:t>Le trafic illicite de migrants n</a:t>
            </a:r>
            <a:r>
              <a:rPr lang="fr-FR" sz="2400" dirty="0">
                <a:latin typeface="ACaslonPro-Regular"/>
              </a:rPr>
              <a:t>’est pas en soi</a:t>
            </a:r>
            <a:r>
              <a:rPr lang="fr-FR" sz="2400" b="0" i="0" u="none" strike="noStrike" baseline="0" dirty="0">
                <a:latin typeface="ACaslonPro-Regular"/>
              </a:rPr>
              <a:t> la traite des personnes.</a:t>
            </a:r>
            <a:endParaRPr lang="en-GB" sz="2400" dirty="0"/>
          </a:p>
        </p:txBody>
      </p:sp>
      <p:sp>
        <p:nvSpPr>
          <p:cNvPr id="4" name="Footer Placeholder 3">
            <a:extLst>
              <a:ext uri="{FF2B5EF4-FFF2-40B4-BE49-F238E27FC236}">
                <a16:creationId xmlns:a16="http://schemas.microsoft.com/office/drawing/2014/main" id="{D887C5F4-DF73-69EA-1ACA-3023DCA451CF}"/>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27740516-545E-37D2-B5DC-350BA4D1CA90}"/>
              </a:ext>
            </a:extLst>
          </p:cNvPr>
          <p:cNvSpPr>
            <a:spLocks noGrp="1"/>
          </p:cNvSpPr>
          <p:nvPr>
            <p:ph type="sldNum" sz="quarter" idx="12"/>
          </p:nvPr>
        </p:nvSpPr>
        <p:spPr/>
        <p:txBody>
          <a:bodyPr/>
          <a:lstStyle/>
          <a:p>
            <a:fld id="{704DD884-1421-4063-BD41-863B1C173EB3}" type="slidenum">
              <a:rPr lang="fr-FR" smtClean="0"/>
              <a:t>6</a:t>
            </a:fld>
            <a:endParaRPr lang="fr-FR"/>
          </a:p>
        </p:txBody>
      </p:sp>
      <p:pic>
        <p:nvPicPr>
          <p:cNvPr id="6" name="Image 5">
            <a:extLst>
              <a:ext uri="{FF2B5EF4-FFF2-40B4-BE49-F238E27FC236}">
                <a16:creationId xmlns:a16="http://schemas.microsoft.com/office/drawing/2014/main" id="{C3FA7D2F-DEA6-90D6-940D-8D96AE362D3B}"/>
              </a:ext>
            </a:extLst>
          </p:cNvPr>
          <p:cNvPicPr>
            <a:picLocks noChangeAspect="1"/>
          </p:cNvPicPr>
          <p:nvPr/>
        </p:nvPicPr>
        <p:blipFill>
          <a:blip r:embed="rId3"/>
          <a:stretch>
            <a:fillRect/>
          </a:stretch>
        </p:blipFill>
        <p:spPr>
          <a:xfrm>
            <a:off x="10377377" y="161083"/>
            <a:ext cx="1279144" cy="740254"/>
          </a:xfrm>
          <a:prstGeom prst="rect">
            <a:avLst/>
          </a:prstGeom>
        </p:spPr>
      </p:pic>
      <p:pic>
        <p:nvPicPr>
          <p:cNvPr id="7" name="Image 6">
            <a:extLst>
              <a:ext uri="{FF2B5EF4-FFF2-40B4-BE49-F238E27FC236}">
                <a16:creationId xmlns:a16="http://schemas.microsoft.com/office/drawing/2014/main" id="{973CCB81-3380-2005-B053-8E84E9ECB3B1}"/>
              </a:ext>
            </a:extLst>
          </p:cNvPr>
          <p:cNvPicPr>
            <a:picLocks noChangeAspect="1"/>
          </p:cNvPicPr>
          <p:nvPr/>
        </p:nvPicPr>
        <p:blipFill>
          <a:blip r:embed="rId4"/>
          <a:stretch>
            <a:fillRect/>
          </a:stretch>
        </p:blipFill>
        <p:spPr>
          <a:xfrm>
            <a:off x="302225" y="199593"/>
            <a:ext cx="1186333" cy="590550"/>
          </a:xfrm>
          <a:prstGeom prst="rect">
            <a:avLst/>
          </a:prstGeom>
        </p:spPr>
      </p:pic>
    </p:spTree>
    <p:extLst>
      <p:ext uri="{BB962C8B-B14F-4D97-AF65-F5344CB8AC3E}">
        <p14:creationId xmlns:p14="http://schemas.microsoft.com/office/powerpoint/2010/main" val="701650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77B6C-8223-F2BB-0ED6-9BCA6BB83FFF}"/>
              </a:ext>
            </a:extLst>
          </p:cNvPr>
          <p:cNvSpPr>
            <a:spLocks noGrp="1"/>
          </p:cNvSpPr>
          <p:nvPr>
            <p:ph type="title"/>
          </p:nvPr>
        </p:nvSpPr>
        <p:spPr>
          <a:xfrm>
            <a:off x="677334" y="609600"/>
            <a:ext cx="8596668" cy="1018784"/>
          </a:xfrm>
        </p:spPr>
        <p:txBody>
          <a:bodyPr>
            <a:normAutofit fontScale="90000"/>
          </a:bodyPr>
          <a:lstStyle/>
          <a:p>
            <a:r>
              <a:rPr lang="fr-FR" sz="2800" b="0" i="0" u="none" strike="noStrike" baseline="0" dirty="0">
                <a:latin typeface="ACaslonPro-Regular"/>
              </a:rPr>
              <a:t>Art. 6 du P</a:t>
            </a:r>
            <a:r>
              <a:rPr lang="fr-FR" sz="2800" dirty="0">
                <a:latin typeface="ACaslonPro-Regular"/>
              </a:rPr>
              <a:t>ATIM les Etats s’engagent à donner le caractère d’infraction pénale aux actes suivants :</a:t>
            </a:r>
            <a:br>
              <a:rPr lang="fr-FR" sz="2800" b="0" i="0" u="none" strike="noStrike" baseline="0" dirty="0">
                <a:latin typeface="ACaslonPro-Regular"/>
              </a:rPr>
            </a:br>
            <a:r>
              <a:rPr lang="fr-FR" sz="2800" b="0" i="0" u="none" strike="noStrike" baseline="0" dirty="0">
                <a:latin typeface="ACaslonPro-Regular"/>
              </a:rPr>
              <a:t> </a:t>
            </a:r>
            <a:endParaRPr lang="en-GB" sz="2800" dirty="0"/>
          </a:p>
        </p:txBody>
      </p:sp>
      <p:sp>
        <p:nvSpPr>
          <p:cNvPr id="3" name="Content Placeholder 2">
            <a:extLst>
              <a:ext uri="{FF2B5EF4-FFF2-40B4-BE49-F238E27FC236}">
                <a16:creationId xmlns:a16="http://schemas.microsoft.com/office/drawing/2014/main" id="{82947000-EEB9-FBAA-2F04-B97FDF654E35}"/>
              </a:ext>
            </a:extLst>
          </p:cNvPr>
          <p:cNvSpPr>
            <a:spLocks noGrp="1"/>
          </p:cNvSpPr>
          <p:nvPr>
            <p:ph idx="1"/>
          </p:nvPr>
        </p:nvSpPr>
        <p:spPr>
          <a:xfrm>
            <a:off x="677334" y="1741119"/>
            <a:ext cx="9537820" cy="4300244"/>
          </a:xfrm>
        </p:spPr>
        <p:txBody>
          <a:bodyPr>
            <a:normAutofit/>
          </a:bodyPr>
          <a:lstStyle/>
          <a:p>
            <a:pPr algn="l"/>
            <a:r>
              <a:rPr lang="en-GB" sz="1800" b="0" i="0" u="none" strike="noStrike" baseline="0" dirty="0" err="1">
                <a:latin typeface="ACaslonPro-Regular"/>
              </a:rPr>
              <a:t>Trafic</a:t>
            </a:r>
            <a:r>
              <a:rPr lang="en-GB" sz="1800" b="0" i="0" u="none" strike="noStrike" baseline="0" dirty="0">
                <a:latin typeface="ACaslonPro-Regular"/>
              </a:rPr>
              <a:t> </a:t>
            </a:r>
            <a:r>
              <a:rPr lang="en-GB" sz="1800" b="0" i="0" u="none" strike="noStrike" baseline="0" dirty="0" err="1">
                <a:latin typeface="ACaslonPro-Regular"/>
              </a:rPr>
              <a:t>illicite</a:t>
            </a:r>
            <a:r>
              <a:rPr lang="en-GB" sz="1800" b="0" i="0" u="none" strike="noStrike" baseline="0" dirty="0">
                <a:latin typeface="ACaslonPro-Regular"/>
              </a:rPr>
              <a:t> de migrants</a:t>
            </a:r>
          </a:p>
          <a:p>
            <a:pPr algn="l"/>
            <a:r>
              <a:rPr lang="fr-FR" sz="1800" b="0" i="0" u="none" strike="noStrike" baseline="0" dirty="0">
                <a:latin typeface="ACaslonPro-Regular"/>
              </a:rPr>
              <a:t>Fabrication d’un document de voyage ou d’identité frauduleux; (contrefaits, modifiés)</a:t>
            </a:r>
          </a:p>
          <a:p>
            <a:pPr algn="l"/>
            <a:r>
              <a:rPr lang="fr-FR" sz="1800" b="0" i="0" u="none" strike="noStrike" baseline="0" dirty="0">
                <a:latin typeface="ACaslonPro-Regular"/>
              </a:rPr>
              <a:t>Fait de procurer, de fournir ou de posséder un tel document, lorsque les actes ont été commis afin de permettre le </a:t>
            </a:r>
            <a:r>
              <a:rPr lang="en-GB" sz="1800" b="0" i="0" u="none" strike="noStrike" baseline="0" dirty="0" err="1">
                <a:latin typeface="ACaslonPro-Regular"/>
              </a:rPr>
              <a:t>trafic</a:t>
            </a:r>
            <a:r>
              <a:rPr lang="en-GB" sz="1800" b="0" i="0" u="none" strike="noStrike" baseline="0" dirty="0">
                <a:latin typeface="ACaslonPro-Regular"/>
              </a:rPr>
              <a:t> </a:t>
            </a:r>
            <a:r>
              <a:rPr lang="en-GB" sz="1800" b="0" i="0" u="none" strike="noStrike" baseline="0" dirty="0" err="1">
                <a:latin typeface="ACaslonPro-Regular"/>
              </a:rPr>
              <a:t>illicite</a:t>
            </a:r>
            <a:r>
              <a:rPr lang="en-GB" sz="1800" b="0" i="0" u="none" strike="noStrike" baseline="0" dirty="0">
                <a:latin typeface="ACaslonPro-Regular"/>
              </a:rPr>
              <a:t> de migrants.</a:t>
            </a:r>
          </a:p>
          <a:p>
            <a:pPr algn="l"/>
            <a:r>
              <a:rPr lang="fr-FR" sz="1800" b="0" i="0" u="none" strike="noStrike" baseline="0" dirty="0">
                <a:latin typeface="ACaslonPro-Regular"/>
              </a:rPr>
              <a:t>Fait de permettre à une personne, qui n’est ni un ressortissant ni un résident permanent, de demeurer dans l’État concerné, sans satisfaire aux conditions nécessaires au séjour légal </a:t>
            </a:r>
            <a:r>
              <a:rPr lang="en-GB" sz="1800" b="0" i="0" u="none" strike="noStrike" baseline="0" dirty="0">
                <a:latin typeface="ACaslonPro-Regular"/>
              </a:rPr>
              <a:t>dans </a:t>
            </a:r>
            <a:r>
              <a:rPr lang="en-GB" sz="1800" b="0" i="0" u="none" strike="noStrike" baseline="0" dirty="0" err="1">
                <a:latin typeface="ACaslonPro-Regular"/>
              </a:rPr>
              <a:t>ledit</a:t>
            </a:r>
            <a:r>
              <a:rPr lang="en-GB" sz="1800" b="0" i="0" u="none" strike="noStrike" baseline="0" dirty="0">
                <a:latin typeface="ACaslonPro-Regular"/>
              </a:rPr>
              <a:t> État. (</a:t>
            </a:r>
            <a:r>
              <a:rPr lang="en-GB" sz="1800" b="0" i="0" u="none" strike="noStrike" baseline="0" dirty="0" err="1">
                <a:latin typeface="ACaslonPro-Regular"/>
              </a:rPr>
              <a:t>hébergement</a:t>
            </a:r>
            <a:r>
              <a:rPr lang="en-GB" sz="1800" b="0" i="0" u="none" strike="noStrike" baseline="0" dirty="0">
                <a:latin typeface="ACaslonPro-Regular"/>
              </a:rPr>
              <a:t>, marriage </a:t>
            </a:r>
            <a:r>
              <a:rPr lang="en-GB" sz="1800" b="0" i="0" u="none" strike="noStrike" baseline="0" dirty="0" err="1">
                <a:latin typeface="ACaslonPro-Regular"/>
              </a:rPr>
              <a:t>blanc</a:t>
            </a:r>
            <a:r>
              <a:rPr lang="en-GB" dirty="0">
                <a:latin typeface="ACaslonPro-Regular"/>
              </a:rPr>
              <a:t>…)</a:t>
            </a:r>
            <a:endParaRPr lang="en-GB" sz="1800" b="0" i="0" u="none" strike="noStrike" baseline="0" dirty="0">
              <a:latin typeface="ACaslonPro-Regular"/>
            </a:endParaRPr>
          </a:p>
          <a:p>
            <a:pPr algn="l"/>
            <a:r>
              <a:rPr lang="fr-FR" sz="1800" b="0" i="0" u="none" strike="noStrike" baseline="0" dirty="0">
                <a:latin typeface="ACaslonPro-Regular"/>
              </a:rPr>
              <a:t>Fait de tenter de commettre l’infraction de trafic illicite de migrants ou une infraction connexe, </a:t>
            </a:r>
          </a:p>
          <a:p>
            <a:pPr algn="l"/>
            <a:r>
              <a:rPr lang="fr-FR" sz="1800" b="0" i="0" u="none" strike="noStrike" baseline="0" dirty="0">
                <a:latin typeface="ACaslonPro-Regular"/>
              </a:rPr>
              <a:t>Fait de se rendre complice d’une infraction de trafic illicite de migrants ou d’infractions connexes</a:t>
            </a:r>
          </a:p>
          <a:p>
            <a:pPr algn="l"/>
            <a:r>
              <a:rPr lang="fr-FR" sz="1800" b="0" i="0" u="none" strike="noStrike" baseline="0" dirty="0">
                <a:latin typeface="ACaslonPro-Regular"/>
              </a:rPr>
              <a:t>Fait d’organiser un trafic illicite de migrants ou des infractions connexes, ou de donner des instructions à cet effet</a:t>
            </a:r>
            <a:endParaRPr lang="en-GB" dirty="0"/>
          </a:p>
        </p:txBody>
      </p:sp>
      <p:sp>
        <p:nvSpPr>
          <p:cNvPr id="4" name="Footer Placeholder 3">
            <a:extLst>
              <a:ext uri="{FF2B5EF4-FFF2-40B4-BE49-F238E27FC236}">
                <a16:creationId xmlns:a16="http://schemas.microsoft.com/office/drawing/2014/main" id="{720756C7-B468-06BC-F3D6-BE2526B4D0A1}"/>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3EA4C137-2A68-E79F-5156-2252EA713CD4}"/>
              </a:ext>
            </a:extLst>
          </p:cNvPr>
          <p:cNvSpPr>
            <a:spLocks noGrp="1"/>
          </p:cNvSpPr>
          <p:nvPr>
            <p:ph type="sldNum" sz="quarter" idx="12"/>
          </p:nvPr>
        </p:nvSpPr>
        <p:spPr/>
        <p:txBody>
          <a:bodyPr/>
          <a:lstStyle/>
          <a:p>
            <a:fld id="{704DD884-1421-4063-BD41-863B1C173EB3}" type="slidenum">
              <a:rPr lang="fr-FR" smtClean="0"/>
              <a:t>7</a:t>
            </a:fld>
            <a:endParaRPr lang="fr-FR"/>
          </a:p>
        </p:txBody>
      </p:sp>
      <p:pic>
        <p:nvPicPr>
          <p:cNvPr id="6" name="Image 5">
            <a:extLst>
              <a:ext uri="{FF2B5EF4-FFF2-40B4-BE49-F238E27FC236}">
                <a16:creationId xmlns:a16="http://schemas.microsoft.com/office/drawing/2014/main" id="{AF57E62B-FC0D-C9D0-93E4-3C1EF65CA778}"/>
              </a:ext>
            </a:extLst>
          </p:cNvPr>
          <p:cNvPicPr>
            <a:picLocks noChangeAspect="1"/>
          </p:cNvPicPr>
          <p:nvPr/>
        </p:nvPicPr>
        <p:blipFill>
          <a:blip r:embed="rId3"/>
          <a:stretch>
            <a:fillRect/>
          </a:stretch>
        </p:blipFill>
        <p:spPr>
          <a:xfrm>
            <a:off x="10215154" y="161083"/>
            <a:ext cx="1441367" cy="740254"/>
          </a:xfrm>
          <a:prstGeom prst="rect">
            <a:avLst/>
          </a:prstGeom>
        </p:spPr>
      </p:pic>
      <p:pic>
        <p:nvPicPr>
          <p:cNvPr id="7" name="Image 6">
            <a:extLst>
              <a:ext uri="{FF2B5EF4-FFF2-40B4-BE49-F238E27FC236}">
                <a16:creationId xmlns:a16="http://schemas.microsoft.com/office/drawing/2014/main" id="{AA4B6D4B-1978-DE16-B1EE-BEB01D0D63CD}"/>
              </a:ext>
            </a:extLst>
          </p:cNvPr>
          <p:cNvPicPr>
            <a:picLocks noChangeAspect="1"/>
          </p:cNvPicPr>
          <p:nvPr/>
        </p:nvPicPr>
        <p:blipFill>
          <a:blip r:embed="rId4"/>
          <a:stretch>
            <a:fillRect/>
          </a:stretch>
        </p:blipFill>
        <p:spPr>
          <a:xfrm>
            <a:off x="206532" y="84136"/>
            <a:ext cx="1504950" cy="590550"/>
          </a:xfrm>
          <a:prstGeom prst="rect">
            <a:avLst/>
          </a:prstGeom>
        </p:spPr>
      </p:pic>
    </p:spTree>
    <p:extLst>
      <p:ext uri="{BB962C8B-B14F-4D97-AF65-F5344CB8AC3E}">
        <p14:creationId xmlns:p14="http://schemas.microsoft.com/office/powerpoint/2010/main" val="3087129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26511-1BCC-A5C0-77FA-478F3F0E812C}"/>
              </a:ext>
            </a:extLst>
          </p:cNvPr>
          <p:cNvSpPr>
            <a:spLocks noGrp="1"/>
          </p:cNvSpPr>
          <p:nvPr>
            <p:ph type="title"/>
          </p:nvPr>
        </p:nvSpPr>
        <p:spPr/>
        <p:txBody>
          <a:bodyPr/>
          <a:lstStyle/>
          <a:p>
            <a:r>
              <a:rPr lang="en-GB" dirty="0" err="1"/>
              <a:t>Autres</a:t>
            </a:r>
            <a:r>
              <a:rPr lang="en-GB" dirty="0"/>
              <a:t> infractions </a:t>
            </a:r>
            <a:r>
              <a:rPr lang="en-GB" dirty="0" err="1"/>
              <a:t>prévues</a:t>
            </a:r>
            <a:r>
              <a:rPr lang="en-GB" dirty="0"/>
              <a:t> en droit national</a:t>
            </a:r>
          </a:p>
        </p:txBody>
      </p:sp>
      <p:sp>
        <p:nvSpPr>
          <p:cNvPr id="3" name="Content Placeholder 2">
            <a:extLst>
              <a:ext uri="{FF2B5EF4-FFF2-40B4-BE49-F238E27FC236}">
                <a16:creationId xmlns:a16="http://schemas.microsoft.com/office/drawing/2014/main" id="{3E212390-0F0A-4B5C-621E-547C0A293C89}"/>
              </a:ext>
            </a:extLst>
          </p:cNvPr>
          <p:cNvSpPr>
            <a:spLocks noGrp="1"/>
          </p:cNvSpPr>
          <p:nvPr>
            <p:ph idx="1"/>
          </p:nvPr>
        </p:nvSpPr>
        <p:spPr/>
        <p:txBody>
          <a:bodyPr>
            <a:normAutofit/>
          </a:bodyPr>
          <a:lstStyle/>
          <a:p>
            <a:pPr algn="l"/>
            <a:r>
              <a:rPr lang="fr-FR" sz="1800" b="0" i="0" u="none" strike="noStrike" baseline="0" dirty="0">
                <a:latin typeface="GillSansMT"/>
              </a:rPr>
              <a:t>Tentative de commettre un trafic illicite de migrants ou des infractions connexes-</a:t>
            </a:r>
          </a:p>
          <a:p>
            <a:pPr algn="l"/>
            <a:r>
              <a:rPr lang="fr-FR" sz="1800" b="0" i="0" u="none" strike="noStrike" baseline="0" dirty="0">
                <a:latin typeface="GillSansMT"/>
              </a:rPr>
              <a:t> Fait d’organiser, de diriger, d’aider, d’encourager, de faciliter, ou de conseiller, directement ou indirectement. </a:t>
            </a:r>
          </a:p>
          <a:p>
            <a:pPr algn="l"/>
            <a:r>
              <a:rPr lang="fr-FR" sz="1800" b="0" i="0" u="none" strike="noStrike" baseline="0" dirty="0">
                <a:latin typeface="GillSansMT"/>
              </a:rPr>
              <a:t>Entrée illégale, c’est-à-dire que le passeur est entré dans un pays sans être en possession des documents de voyage ou d’identité requis.</a:t>
            </a:r>
          </a:p>
          <a:p>
            <a:pPr algn="l"/>
            <a:r>
              <a:rPr lang="fr-FR" sz="1800" b="0" i="0" u="none" strike="noStrike" baseline="0" dirty="0">
                <a:latin typeface="GillSansMT"/>
              </a:rPr>
              <a:t>Fausse déclaration, y compris éventuellement passeport et autres documents de voyage frauduleux, par ex. particulier qui reconnaît frauduleusement un enfant par certificat de naissance</a:t>
            </a:r>
          </a:p>
          <a:p>
            <a:pPr algn="l"/>
            <a:r>
              <a:rPr lang="fr-FR" dirty="0">
                <a:latin typeface="GillSansMT"/>
              </a:rPr>
              <a:t>C</a:t>
            </a:r>
            <a:r>
              <a:rPr lang="fr-FR" sz="1800" b="0" i="0" u="none" strike="noStrike" baseline="0" dirty="0">
                <a:latin typeface="GillSansMT"/>
              </a:rPr>
              <a:t>onseil fourni en vue d’une fausse déclaration, à savoir conseiller ou aider une autre personne pour qu’elle déforme des faits essentiels;</a:t>
            </a:r>
          </a:p>
          <a:p>
            <a:pPr algn="l"/>
            <a:r>
              <a:rPr lang="fr-FR" sz="1800" b="0" i="0" u="none" strike="noStrike" baseline="0" dirty="0">
                <a:latin typeface="GillSansMT"/>
              </a:rPr>
              <a:t>Emploi non autorisé de migrants objet d’un trafic illicite…</a:t>
            </a:r>
            <a:endParaRPr lang="en-GB" dirty="0"/>
          </a:p>
        </p:txBody>
      </p:sp>
      <p:sp>
        <p:nvSpPr>
          <p:cNvPr id="4" name="Footer Placeholder 3">
            <a:extLst>
              <a:ext uri="{FF2B5EF4-FFF2-40B4-BE49-F238E27FC236}">
                <a16:creationId xmlns:a16="http://schemas.microsoft.com/office/drawing/2014/main" id="{E1B2307C-B6DF-22FC-5EE1-619C43D96F43}"/>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21DE2BDF-5FA7-02E2-3264-C60C8DA3E696}"/>
              </a:ext>
            </a:extLst>
          </p:cNvPr>
          <p:cNvSpPr>
            <a:spLocks noGrp="1"/>
          </p:cNvSpPr>
          <p:nvPr>
            <p:ph type="sldNum" sz="quarter" idx="12"/>
          </p:nvPr>
        </p:nvSpPr>
        <p:spPr/>
        <p:txBody>
          <a:bodyPr/>
          <a:lstStyle/>
          <a:p>
            <a:fld id="{704DD884-1421-4063-BD41-863B1C173EB3}" type="slidenum">
              <a:rPr lang="fr-FR" smtClean="0"/>
              <a:t>8</a:t>
            </a:fld>
            <a:endParaRPr lang="fr-FR"/>
          </a:p>
        </p:txBody>
      </p:sp>
      <p:pic>
        <p:nvPicPr>
          <p:cNvPr id="6" name="Image 6">
            <a:extLst>
              <a:ext uri="{FF2B5EF4-FFF2-40B4-BE49-F238E27FC236}">
                <a16:creationId xmlns:a16="http://schemas.microsoft.com/office/drawing/2014/main" id="{B8828B8C-E5AC-9629-6E51-C619D46E6A6A}"/>
              </a:ext>
            </a:extLst>
          </p:cNvPr>
          <p:cNvPicPr>
            <a:picLocks noChangeAspect="1"/>
          </p:cNvPicPr>
          <p:nvPr/>
        </p:nvPicPr>
        <p:blipFill>
          <a:blip r:embed="rId3"/>
          <a:stretch>
            <a:fillRect/>
          </a:stretch>
        </p:blipFill>
        <p:spPr>
          <a:xfrm>
            <a:off x="206532" y="84136"/>
            <a:ext cx="1504950" cy="590550"/>
          </a:xfrm>
          <a:prstGeom prst="rect">
            <a:avLst/>
          </a:prstGeom>
        </p:spPr>
      </p:pic>
      <p:pic>
        <p:nvPicPr>
          <p:cNvPr id="7" name="Image 5">
            <a:extLst>
              <a:ext uri="{FF2B5EF4-FFF2-40B4-BE49-F238E27FC236}">
                <a16:creationId xmlns:a16="http://schemas.microsoft.com/office/drawing/2014/main" id="{1815FADC-4240-BB89-2BEB-07D11457F73E}"/>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4076266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41517-C8D9-78EF-E077-759DFA6F20E3}"/>
              </a:ext>
            </a:extLst>
          </p:cNvPr>
          <p:cNvSpPr>
            <a:spLocks noGrp="1"/>
          </p:cNvSpPr>
          <p:nvPr>
            <p:ph type="title"/>
          </p:nvPr>
        </p:nvSpPr>
        <p:spPr/>
        <p:txBody>
          <a:bodyPr/>
          <a:lstStyle/>
          <a:p>
            <a:r>
              <a:rPr lang="en-GB" dirty="0" err="1"/>
              <a:t>Actes</a:t>
            </a:r>
            <a:r>
              <a:rPr lang="en-GB" dirty="0"/>
              <a:t> ne </a:t>
            </a:r>
            <a:r>
              <a:rPr lang="en-GB" dirty="0" err="1"/>
              <a:t>constituant</a:t>
            </a:r>
            <a:r>
              <a:rPr lang="en-GB" dirty="0"/>
              <a:t> pas un traffic </a:t>
            </a:r>
            <a:r>
              <a:rPr lang="en-GB" dirty="0" err="1"/>
              <a:t>illicite</a:t>
            </a:r>
            <a:r>
              <a:rPr lang="en-GB" dirty="0"/>
              <a:t> de migrants</a:t>
            </a:r>
          </a:p>
        </p:txBody>
      </p:sp>
      <p:sp>
        <p:nvSpPr>
          <p:cNvPr id="3" name="Content Placeholder 2">
            <a:extLst>
              <a:ext uri="{FF2B5EF4-FFF2-40B4-BE49-F238E27FC236}">
                <a16:creationId xmlns:a16="http://schemas.microsoft.com/office/drawing/2014/main" id="{8D066BD7-E6BF-8879-3049-2A7569A6036C}"/>
              </a:ext>
            </a:extLst>
          </p:cNvPr>
          <p:cNvSpPr>
            <a:spLocks noGrp="1"/>
          </p:cNvSpPr>
          <p:nvPr>
            <p:ph idx="1"/>
          </p:nvPr>
        </p:nvSpPr>
        <p:spPr/>
        <p:txBody>
          <a:bodyPr/>
          <a:lstStyle/>
          <a:p>
            <a:r>
              <a:rPr lang="en-GB" dirty="0"/>
              <a:t>Absence </a:t>
            </a:r>
            <a:r>
              <a:rPr lang="en-GB" dirty="0" err="1"/>
              <a:t>d’avantage</a:t>
            </a:r>
            <a:r>
              <a:rPr lang="en-GB" dirty="0"/>
              <a:t> financier </a:t>
            </a:r>
            <a:r>
              <a:rPr lang="en-GB" dirty="0" err="1"/>
              <a:t>ou</a:t>
            </a:r>
            <a:r>
              <a:rPr lang="en-GB" dirty="0"/>
              <a:t> </a:t>
            </a:r>
            <a:r>
              <a:rPr lang="en-GB" dirty="0" err="1"/>
              <a:t>autre</a:t>
            </a:r>
            <a:r>
              <a:rPr lang="en-GB" dirty="0"/>
              <a:t> </a:t>
            </a:r>
            <a:r>
              <a:rPr lang="en-GB" dirty="0" err="1"/>
              <a:t>avantage</a:t>
            </a:r>
            <a:r>
              <a:rPr lang="en-GB" dirty="0"/>
              <a:t> matériel </a:t>
            </a:r>
            <a:r>
              <a:rPr lang="en-GB" dirty="0" err="1"/>
              <a:t>tiré</a:t>
            </a:r>
            <a:r>
              <a:rPr lang="en-GB" dirty="0"/>
              <a:t> du fait </a:t>
            </a:r>
            <a:r>
              <a:rPr lang="en-GB" dirty="0" err="1"/>
              <a:t>d’avoir</a:t>
            </a:r>
            <a:r>
              <a:rPr lang="en-GB" dirty="0"/>
              <a:t> </a:t>
            </a:r>
            <a:r>
              <a:rPr lang="en-GB" dirty="0" err="1"/>
              <a:t>assuré</a:t>
            </a:r>
            <a:r>
              <a:rPr lang="en-GB" dirty="0"/>
              <a:t> le passage de la </a:t>
            </a:r>
            <a:r>
              <a:rPr lang="en-GB" dirty="0" err="1"/>
              <a:t>frontière</a:t>
            </a:r>
            <a:r>
              <a:rPr lang="en-GB"/>
              <a:t>, </a:t>
            </a:r>
          </a:p>
          <a:p>
            <a:endParaRPr lang="en-GB" dirty="0"/>
          </a:p>
          <a:p>
            <a:r>
              <a:rPr lang="en-GB" dirty="0"/>
              <a:t>Assurer </a:t>
            </a:r>
            <a:r>
              <a:rPr lang="en-GB" dirty="0" err="1"/>
              <a:t>l’hébergement</a:t>
            </a:r>
            <a:r>
              <a:rPr lang="en-GB" dirty="0"/>
              <a:t> à titre </a:t>
            </a:r>
            <a:r>
              <a:rPr lang="en-GB" dirty="0" err="1"/>
              <a:t>gratuit</a:t>
            </a:r>
            <a:r>
              <a:rPr lang="en-GB" dirty="0"/>
              <a:t>… </a:t>
            </a:r>
          </a:p>
          <a:p>
            <a:pPr marL="0" indent="0">
              <a:buNone/>
            </a:pPr>
            <a:r>
              <a:rPr lang="en-GB" dirty="0"/>
              <a:t>(les </a:t>
            </a:r>
            <a:r>
              <a:rPr lang="en-GB" dirty="0" err="1"/>
              <a:t>membres</a:t>
            </a:r>
            <a:r>
              <a:rPr lang="en-GB" dirty="0"/>
              <a:t> des </a:t>
            </a:r>
            <a:r>
              <a:rPr lang="en-GB" dirty="0" err="1"/>
              <a:t>familles</a:t>
            </a:r>
            <a:r>
              <a:rPr lang="en-GB" dirty="0"/>
              <a:t> ne sont pas </a:t>
            </a:r>
            <a:r>
              <a:rPr lang="en-GB" dirty="0" err="1"/>
              <a:t>regardés</a:t>
            </a:r>
            <a:r>
              <a:rPr lang="en-GB" dirty="0"/>
              <a:t> </a:t>
            </a:r>
            <a:r>
              <a:rPr lang="en-GB" dirty="0" err="1"/>
              <a:t>comme</a:t>
            </a:r>
            <a:r>
              <a:rPr lang="en-GB" dirty="0"/>
              <a:t> </a:t>
            </a:r>
            <a:r>
              <a:rPr lang="en-GB" dirty="0" err="1"/>
              <a:t>passeurs</a:t>
            </a:r>
            <a:r>
              <a:rPr lang="en-GB" dirty="0"/>
              <a:t> au </a:t>
            </a:r>
            <a:r>
              <a:rPr lang="en-GB" dirty="0" err="1"/>
              <a:t>sens</a:t>
            </a:r>
            <a:r>
              <a:rPr lang="en-GB" dirty="0"/>
              <a:t> du </a:t>
            </a:r>
            <a:r>
              <a:rPr lang="en-GB" dirty="0" err="1"/>
              <a:t>Protocole</a:t>
            </a:r>
            <a:r>
              <a:rPr lang="en-GB" dirty="0"/>
              <a:t>)</a:t>
            </a:r>
          </a:p>
          <a:p>
            <a:pPr marL="0" indent="0">
              <a:buNone/>
            </a:pPr>
            <a:endParaRPr lang="en-GB" dirty="0"/>
          </a:p>
          <a:p>
            <a:r>
              <a:rPr lang="en-GB" dirty="0" err="1"/>
              <a:t>Irresponsabilité</a:t>
            </a:r>
            <a:r>
              <a:rPr lang="en-GB" dirty="0"/>
              <a:t> </a:t>
            </a:r>
            <a:r>
              <a:rPr lang="en-GB" dirty="0" err="1"/>
              <a:t>pénale</a:t>
            </a:r>
            <a:r>
              <a:rPr lang="en-GB" dirty="0"/>
              <a:t> des migrants</a:t>
            </a:r>
          </a:p>
          <a:p>
            <a:endParaRPr lang="en-GB" dirty="0"/>
          </a:p>
        </p:txBody>
      </p:sp>
      <p:sp>
        <p:nvSpPr>
          <p:cNvPr id="4" name="Footer Placeholder 3">
            <a:extLst>
              <a:ext uri="{FF2B5EF4-FFF2-40B4-BE49-F238E27FC236}">
                <a16:creationId xmlns:a16="http://schemas.microsoft.com/office/drawing/2014/main" id="{7CC74584-E442-BDCB-EC9E-04905849C612}"/>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99FE758A-7BFC-4ACF-25F9-870408B38F5F}"/>
              </a:ext>
            </a:extLst>
          </p:cNvPr>
          <p:cNvSpPr>
            <a:spLocks noGrp="1"/>
          </p:cNvSpPr>
          <p:nvPr>
            <p:ph type="sldNum" sz="quarter" idx="12"/>
          </p:nvPr>
        </p:nvSpPr>
        <p:spPr/>
        <p:txBody>
          <a:bodyPr/>
          <a:lstStyle/>
          <a:p>
            <a:fld id="{704DD884-1421-4063-BD41-863B1C173EB3}" type="slidenum">
              <a:rPr lang="fr-FR" smtClean="0"/>
              <a:t>9</a:t>
            </a:fld>
            <a:endParaRPr lang="fr-FR"/>
          </a:p>
        </p:txBody>
      </p:sp>
      <p:pic>
        <p:nvPicPr>
          <p:cNvPr id="6" name="Image 6">
            <a:extLst>
              <a:ext uri="{FF2B5EF4-FFF2-40B4-BE49-F238E27FC236}">
                <a16:creationId xmlns:a16="http://schemas.microsoft.com/office/drawing/2014/main" id="{DFE4C49B-E08E-E05B-77FC-DB59AE2BE3B4}"/>
              </a:ext>
            </a:extLst>
          </p:cNvPr>
          <p:cNvPicPr>
            <a:picLocks noChangeAspect="1"/>
          </p:cNvPicPr>
          <p:nvPr/>
        </p:nvPicPr>
        <p:blipFill>
          <a:blip r:embed="rId3"/>
          <a:stretch>
            <a:fillRect/>
          </a:stretch>
        </p:blipFill>
        <p:spPr>
          <a:xfrm>
            <a:off x="206532" y="84136"/>
            <a:ext cx="1504950" cy="590550"/>
          </a:xfrm>
          <a:prstGeom prst="rect">
            <a:avLst/>
          </a:prstGeom>
        </p:spPr>
      </p:pic>
      <p:pic>
        <p:nvPicPr>
          <p:cNvPr id="7" name="Image 5">
            <a:extLst>
              <a:ext uri="{FF2B5EF4-FFF2-40B4-BE49-F238E27FC236}">
                <a16:creationId xmlns:a16="http://schemas.microsoft.com/office/drawing/2014/main" id="{186070B5-DCEB-53DC-616D-5819E0189620}"/>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1902661130"/>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1687</Words>
  <Application>Microsoft Office PowerPoint</Application>
  <PresentationFormat>Widescreen</PresentationFormat>
  <Paragraphs>98</Paragraphs>
  <Slides>10</Slides>
  <Notes>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10</vt:i4>
      </vt:variant>
    </vt:vector>
  </HeadingPairs>
  <TitlesOfParts>
    <vt:vector size="23" baseType="lpstr">
      <vt:lpstr>SimSun</vt:lpstr>
      <vt:lpstr>ACaslonPro-Italic</vt:lpstr>
      <vt:lpstr>ACaslonPro-Regular</vt:lpstr>
      <vt:lpstr>Arial</vt:lpstr>
      <vt:lpstr>Calibri</vt:lpstr>
      <vt:lpstr>EuropeanPiStd-3</vt:lpstr>
      <vt:lpstr>GillSansMT</vt:lpstr>
      <vt:lpstr>GillSansMT-Italic</vt:lpstr>
      <vt:lpstr>GillSansStd-Bold</vt:lpstr>
      <vt:lpstr>Times New Roman</vt:lpstr>
      <vt:lpstr>Trebuchet MS</vt:lpstr>
      <vt:lpstr>Wingdings 3</vt:lpstr>
      <vt:lpstr>Facette</vt:lpstr>
      <vt:lpstr>PowerPoint Presentation</vt:lpstr>
      <vt:lpstr>PowerPoint Presentation</vt:lpstr>
      <vt:lpstr>Définition: Article 3 du Protocole additionnel à la Convention CTO </vt:lpstr>
      <vt:lpstr> L’infraction décrite dans le PATIM</vt:lpstr>
      <vt:lpstr>Définitions (suite)</vt:lpstr>
      <vt:lpstr>Le trafic trouve son origine dans un accord passé entre passeurs et migrants, </vt:lpstr>
      <vt:lpstr>Art. 6 du PATIM les Etats s’engagent à donner le caractère d’infraction pénale aux actes suivants :  </vt:lpstr>
      <vt:lpstr>Autres infractions prévues en droit national</vt:lpstr>
      <vt:lpstr>Actes ne constituant pas un traffic illicite de migrants</vt:lpstr>
      <vt:lpstr> Je vous remercie de votre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Assistance technique à maîtrise d’ouvrage pour la mise en œuvre du Projet d’Appui à la Justice et à la Sécurité au Niger (AJUSEN) Volet Justice –</dc:title>
  <dc:creator>Laure DEZES</dc:creator>
  <cp:lastModifiedBy>Loic GUERIN</cp:lastModifiedBy>
  <cp:revision>238</cp:revision>
  <dcterms:created xsi:type="dcterms:W3CDTF">2018-01-22T14:28:11Z</dcterms:created>
  <dcterms:modified xsi:type="dcterms:W3CDTF">2024-06-02T14:53:28Z</dcterms:modified>
</cp:coreProperties>
</file>