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36" r:id="rId1"/>
  </p:sldMasterIdLst>
  <p:notesMasterIdLst>
    <p:notesMasterId r:id="rId22"/>
  </p:notesMasterIdLst>
  <p:handoutMasterIdLst>
    <p:handoutMasterId r:id="rId23"/>
  </p:handoutMasterIdLst>
  <p:sldIdLst>
    <p:sldId id="273" r:id="rId2"/>
    <p:sldId id="258" r:id="rId3"/>
    <p:sldId id="298" r:id="rId4"/>
    <p:sldId id="288" r:id="rId5"/>
    <p:sldId id="299" r:id="rId6"/>
    <p:sldId id="287" r:id="rId7"/>
    <p:sldId id="289" r:id="rId8"/>
    <p:sldId id="291" r:id="rId9"/>
    <p:sldId id="290" r:id="rId10"/>
    <p:sldId id="305" r:id="rId11"/>
    <p:sldId id="300" r:id="rId12"/>
    <p:sldId id="301" r:id="rId13"/>
    <p:sldId id="293" r:id="rId14"/>
    <p:sldId id="292" r:id="rId15"/>
    <p:sldId id="294" r:id="rId16"/>
    <p:sldId id="295" r:id="rId17"/>
    <p:sldId id="296" r:id="rId18"/>
    <p:sldId id="297" r:id="rId19"/>
    <p:sldId id="302" r:id="rId20"/>
    <p:sldId id="30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7F8B8-9F14-4897-9002-7E6A1F2AB5E9}" v="40" dt="2024-06-02T14:24:37.96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86182" autoAdjust="0"/>
  </p:normalViewPr>
  <p:slideViewPr>
    <p:cSldViewPr snapToGrid="0">
      <p:cViewPr varScale="1">
        <p:scale>
          <a:sx n="54" d="100"/>
          <a:sy n="54" d="100"/>
        </p:scale>
        <p:origin x="1316" y="56"/>
      </p:cViewPr>
      <p:guideLst/>
    </p:cSldViewPr>
  </p:slideViewPr>
  <p:notesTextViewPr>
    <p:cViewPr>
      <p:scale>
        <a:sx n="1" d="1"/>
        <a:sy n="1" d="1"/>
      </p:scale>
      <p:origin x="0" y="0"/>
    </p:cViewPr>
  </p:notesTextViewPr>
  <p:notesViewPr>
    <p:cSldViewPr snapToGrid="0">
      <p:cViewPr varScale="1">
        <p:scale>
          <a:sx n="48" d="100"/>
          <a:sy n="48" d="100"/>
        </p:scale>
        <p:origin x="275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ic GUERIN" userId="c317bc51737383d6" providerId="LiveId" clId="{3727F8B8-9F14-4897-9002-7E6A1F2AB5E9}"/>
    <pc:docChg chg="undo custSel addSld delSld modSld sldOrd">
      <pc:chgData name="Loic GUERIN" userId="c317bc51737383d6" providerId="LiveId" clId="{3727F8B8-9F14-4897-9002-7E6A1F2AB5E9}" dt="2024-06-02T14:38:17.474" v="3552" actId="47"/>
      <pc:docMkLst>
        <pc:docMk/>
      </pc:docMkLst>
      <pc:sldChg chg="modSp mod modNotesTx">
        <pc:chgData name="Loic GUERIN" userId="c317bc51737383d6" providerId="LiveId" clId="{3727F8B8-9F14-4897-9002-7E6A1F2AB5E9}" dt="2024-06-02T14:04:27.677" v="3072" actId="20577"/>
        <pc:sldMkLst>
          <pc:docMk/>
          <pc:sldMk cId="899404849" sldId="258"/>
        </pc:sldMkLst>
        <pc:spChg chg="mod">
          <ac:chgData name="Loic GUERIN" userId="c317bc51737383d6" providerId="LiveId" clId="{3727F8B8-9F14-4897-9002-7E6A1F2AB5E9}" dt="2024-06-02T14:04:27.677" v="3072" actId="20577"/>
          <ac:spMkLst>
            <pc:docMk/>
            <pc:sldMk cId="899404849" sldId="258"/>
            <ac:spMk id="3" creationId="{00000000-0000-0000-0000-000000000000}"/>
          </ac:spMkLst>
        </pc:spChg>
        <pc:spChg chg="mod">
          <ac:chgData name="Loic GUERIN" userId="c317bc51737383d6" providerId="LiveId" clId="{3727F8B8-9F14-4897-9002-7E6A1F2AB5E9}" dt="2024-05-24T14:03:03.375" v="2737" actId="27636"/>
          <ac:spMkLst>
            <pc:docMk/>
            <pc:sldMk cId="899404849" sldId="258"/>
            <ac:spMk id="4" creationId="{00000000-0000-0000-0000-000000000000}"/>
          </ac:spMkLst>
        </pc:spChg>
      </pc:sldChg>
      <pc:sldChg chg="modSp mod modNotesTx">
        <pc:chgData name="Loic GUERIN" userId="c317bc51737383d6" providerId="LiveId" clId="{3727F8B8-9F14-4897-9002-7E6A1F2AB5E9}" dt="2024-05-09T13:55:53.782" v="7" actId="20577"/>
        <pc:sldMkLst>
          <pc:docMk/>
          <pc:sldMk cId="1469902747" sldId="273"/>
        </pc:sldMkLst>
        <pc:spChg chg="mod">
          <ac:chgData name="Loic GUERIN" userId="c317bc51737383d6" providerId="LiveId" clId="{3727F8B8-9F14-4897-9002-7E6A1F2AB5E9}" dt="2024-05-09T13:55:38.624" v="6" actId="20577"/>
          <ac:spMkLst>
            <pc:docMk/>
            <pc:sldMk cId="1469902747" sldId="273"/>
            <ac:spMk id="8" creationId="{00000000-0000-0000-0000-000000000000}"/>
          </ac:spMkLst>
        </pc:spChg>
      </pc:sldChg>
      <pc:sldChg chg="addSp delSp modSp del mod ord modClrScheme chgLayout">
        <pc:chgData name="Loic GUERIN" userId="c317bc51737383d6" providerId="LiveId" clId="{3727F8B8-9F14-4897-9002-7E6A1F2AB5E9}" dt="2024-06-02T14:37:55.869" v="3549" actId="47"/>
        <pc:sldMkLst>
          <pc:docMk/>
          <pc:sldMk cId="3069089973" sldId="286"/>
        </pc:sldMkLst>
        <pc:spChg chg="del">
          <ac:chgData name="Loic GUERIN" userId="c317bc51737383d6" providerId="LiveId" clId="{3727F8B8-9F14-4897-9002-7E6A1F2AB5E9}" dt="2024-05-13T13:36:25.297" v="1612" actId="700"/>
          <ac:spMkLst>
            <pc:docMk/>
            <pc:sldMk cId="3069089973" sldId="286"/>
            <ac:spMk id="2" creationId="{00000000-0000-0000-0000-000000000000}"/>
          </ac:spMkLst>
        </pc:spChg>
        <pc:spChg chg="mod ord">
          <ac:chgData name="Loic GUERIN" userId="c317bc51737383d6" providerId="LiveId" clId="{3727F8B8-9F14-4897-9002-7E6A1F2AB5E9}" dt="2024-06-02T14:37:43.508" v="3548" actId="122"/>
          <ac:spMkLst>
            <pc:docMk/>
            <pc:sldMk cId="3069089973" sldId="286"/>
            <ac:spMk id="3" creationId="{00000000-0000-0000-0000-000000000000}"/>
          </ac:spMkLst>
        </pc:spChg>
        <pc:picChg chg="add mod">
          <ac:chgData name="Loic GUERIN" userId="c317bc51737383d6" providerId="LiveId" clId="{3727F8B8-9F14-4897-9002-7E6A1F2AB5E9}" dt="2024-05-13T11:57:34.563" v="18"/>
          <ac:picMkLst>
            <pc:docMk/>
            <pc:sldMk cId="3069089973" sldId="286"/>
            <ac:picMk id="4" creationId="{03995CD4-23EE-CD8D-6D5E-4BBB7A916D4F}"/>
          </ac:picMkLst>
        </pc:picChg>
      </pc:sldChg>
      <pc:sldChg chg="addSp modSp mod">
        <pc:chgData name="Loic GUERIN" userId="c317bc51737383d6" providerId="LiveId" clId="{3727F8B8-9F14-4897-9002-7E6A1F2AB5E9}" dt="2024-05-24T14:08:31.829" v="2843" actId="27636"/>
        <pc:sldMkLst>
          <pc:docMk/>
          <pc:sldMk cId="937394396" sldId="287"/>
        </pc:sldMkLst>
        <pc:spChg chg="mod">
          <ac:chgData name="Loic GUERIN" userId="c317bc51737383d6" providerId="LiveId" clId="{3727F8B8-9F14-4897-9002-7E6A1F2AB5E9}" dt="2024-05-24T14:08:31.829" v="2843" actId="27636"/>
          <ac:spMkLst>
            <pc:docMk/>
            <pc:sldMk cId="937394396" sldId="287"/>
            <ac:spMk id="2" creationId="{AC04A800-59BC-CC5C-7F70-3242DA436867}"/>
          </ac:spMkLst>
        </pc:spChg>
        <pc:spChg chg="mod">
          <ac:chgData name="Loic GUERIN" userId="c317bc51737383d6" providerId="LiveId" clId="{3727F8B8-9F14-4897-9002-7E6A1F2AB5E9}" dt="2024-05-24T14:00:41.561" v="2722" actId="20577"/>
          <ac:spMkLst>
            <pc:docMk/>
            <pc:sldMk cId="937394396" sldId="287"/>
            <ac:spMk id="3" creationId="{B55B3785-29A0-7298-9A6C-856EF2C9D60D}"/>
          </ac:spMkLst>
        </pc:spChg>
        <pc:spChg chg="mod">
          <ac:chgData name="Loic GUERIN" userId="c317bc51737383d6" providerId="LiveId" clId="{3727F8B8-9F14-4897-9002-7E6A1F2AB5E9}" dt="2024-05-13T11:59:25.678" v="73" actId="20577"/>
          <ac:spMkLst>
            <pc:docMk/>
            <pc:sldMk cId="937394396" sldId="287"/>
            <ac:spMk id="4" creationId="{8B568F7F-3D5F-BAD2-1216-17E772FD07E2}"/>
          </ac:spMkLst>
        </pc:spChg>
        <pc:picChg chg="add mod">
          <ac:chgData name="Loic GUERIN" userId="c317bc51737383d6" providerId="LiveId" clId="{3727F8B8-9F14-4897-9002-7E6A1F2AB5E9}" dt="2024-05-13T11:57:28.789" v="17"/>
          <ac:picMkLst>
            <pc:docMk/>
            <pc:sldMk cId="937394396" sldId="287"/>
            <ac:picMk id="6" creationId="{5707712D-BD3B-6A90-F9A4-6C893B9437A0}"/>
          </ac:picMkLst>
        </pc:picChg>
        <pc:picChg chg="add mod">
          <ac:chgData name="Loic GUERIN" userId="c317bc51737383d6" providerId="LiveId" clId="{3727F8B8-9F14-4897-9002-7E6A1F2AB5E9}" dt="2024-05-13T11:58:08.589" v="25"/>
          <ac:picMkLst>
            <pc:docMk/>
            <pc:sldMk cId="937394396" sldId="287"/>
            <ac:picMk id="7" creationId="{DF93023C-5FC9-1FC2-D6E3-727CA3AC594A}"/>
          </ac:picMkLst>
        </pc:picChg>
      </pc:sldChg>
      <pc:sldChg chg="addSp modSp mod ord">
        <pc:chgData name="Loic GUERIN" userId="c317bc51737383d6" providerId="LiveId" clId="{3727F8B8-9F14-4897-9002-7E6A1F2AB5E9}" dt="2024-06-02T14:04:50.859" v="3073" actId="20577"/>
        <pc:sldMkLst>
          <pc:docMk/>
          <pc:sldMk cId="2692921439" sldId="288"/>
        </pc:sldMkLst>
        <pc:spChg chg="mod">
          <ac:chgData name="Loic GUERIN" userId="c317bc51737383d6" providerId="LiveId" clId="{3727F8B8-9F14-4897-9002-7E6A1F2AB5E9}" dt="2024-05-13T07:52:59.472" v="14" actId="20577"/>
          <ac:spMkLst>
            <pc:docMk/>
            <pc:sldMk cId="2692921439" sldId="288"/>
            <ac:spMk id="2" creationId="{3EE6415C-E71A-BF5D-D498-0D525BC084B6}"/>
          </ac:spMkLst>
        </pc:spChg>
        <pc:graphicFrameChg chg="modGraphic">
          <ac:chgData name="Loic GUERIN" userId="c317bc51737383d6" providerId="LiveId" clId="{3727F8B8-9F14-4897-9002-7E6A1F2AB5E9}" dt="2024-06-02T14:04:50.859" v="3073" actId="20577"/>
          <ac:graphicFrameMkLst>
            <pc:docMk/>
            <pc:sldMk cId="2692921439" sldId="288"/>
            <ac:graphicFrameMk id="6" creationId="{46D67AF6-60FE-DD4B-3D1A-4C012DC141E9}"/>
          </ac:graphicFrameMkLst>
        </pc:graphicFrameChg>
        <pc:picChg chg="add mod">
          <ac:chgData name="Loic GUERIN" userId="c317bc51737383d6" providerId="LiveId" clId="{3727F8B8-9F14-4897-9002-7E6A1F2AB5E9}" dt="2024-05-13T11:57:14.764" v="15"/>
          <ac:picMkLst>
            <pc:docMk/>
            <pc:sldMk cId="2692921439" sldId="288"/>
            <ac:picMk id="7" creationId="{27F32BA5-E993-A43C-80A8-E2184574A731}"/>
          </ac:picMkLst>
        </pc:picChg>
        <pc:picChg chg="add mod">
          <ac:chgData name="Loic GUERIN" userId="c317bc51737383d6" providerId="LiveId" clId="{3727F8B8-9F14-4897-9002-7E6A1F2AB5E9}" dt="2024-05-13T11:57:23.201" v="16"/>
          <ac:picMkLst>
            <pc:docMk/>
            <pc:sldMk cId="2692921439" sldId="288"/>
            <ac:picMk id="8" creationId="{95E97262-1A4F-C3A3-6142-708071418DCC}"/>
          </ac:picMkLst>
        </pc:picChg>
      </pc:sldChg>
      <pc:sldChg chg="addSp delSp modSp new mod modClrScheme chgLayout">
        <pc:chgData name="Loic GUERIN" userId="c317bc51737383d6" providerId="LiveId" clId="{3727F8B8-9F14-4897-9002-7E6A1F2AB5E9}" dt="2024-05-13T12:40:48.489" v="1014" actId="14100"/>
        <pc:sldMkLst>
          <pc:docMk/>
          <pc:sldMk cId="1060620242" sldId="289"/>
        </pc:sldMkLst>
        <pc:spChg chg="del">
          <ac:chgData name="Loic GUERIN" userId="c317bc51737383d6" providerId="LiveId" clId="{3727F8B8-9F14-4897-9002-7E6A1F2AB5E9}" dt="2024-05-13T12:40:00.062" v="1010" actId="700"/>
          <ac:spMkLst>
            <pc:docMk/>
            <pc:sldMk cId="1060620242" sldId="289"/>
            <ac:spMk id="2" creationId="{3196D1CD-FFC3-126A-FFD4-D0AA48008068}"/>
          </ac:spMkLst>
        </pc:spChg>
        <pc:spChg chg="del mod">
          <ac:chgData name="Loic GUERIN" userId="c317bc51737383d6" providerId="LiveId" clId="{3727F8B8-9F14-4897-9002-7E6A1F2AB5E9}" dt="2024-05-13T12:40:00.062" v="1010" actId="700"/>
          <ac:spMkLst>
            <pc:docMk/>
            <pc:sldMk cId="1060620242" sldId="289"/>
            <ac:spMk id="3" creationId="{045E9B96-CF68-34AA-903E-77A5F4BDEEBB}"/>
          </ac:spMkLst>
        </pc:spChg>
        <pc:spChg chg="mod ord">
          <ac:chgData name="Loic GUERIN" userId="c317bc51737383d6" providerId="LiveId" clId="{3727F8B8-9F14-4897-9002-7E6A1F2AB5E9}" dt="2024-05-13T12:40:00.062" v="1010" actId="700"/>
          <ac:spMkLst>
            <pc:docMk/>
            <pc:sldMk cId="1060620242" sldId="289"/>
            <ac:spMk id="4" creationId="{3B63E399-5223-48E3-DCC0-D17165BEE908}"/>
          </ac:spMkLst>
        </pc:spChg>
        <pc:spChg chg="mod ord">
          <ac:chgData name="Loic GUERIN" userId="c317bc51737383d6" providerId="LiveId" clId="{3727F8B8-9F14-4897-9002-7E6A1F2AB5E9}" dt="2024-05-13T12:40:00.062" v="1010" actId="700"/>
          <ac:spMkLst>
            <pc:docMk/>
            <pc:sldMk cId="1060620242" sldId="289"/>
            <ac:spMk id="5" creationId="{CD79EAB8-A8F2-C951-01AF-CA8555039DCA}"/>
          </ac:spMkLst>
        </pc:spChg>
        <pc:picChg chg="add mod">
          <ac:chgData name="Loic GUERIN" userId="c317bc51737383d6" providerId="LiveId" clId="{3727F8B8-9F14-4897-9002-7E6A1F2AB5E9}" dt="2024-05-13T11:57:52.888" v="23"/>
          <ac:picMkLst>
            <pc:docMk/>
            <pc:sldMk cId="1060620242" sldId="289"/>
            <ac:picMk id="6" creationId="{B0D88A0C-0DB7-6144-FAA1-B1C0907243FF}"/>
          </ac:picMkLst>
        </pc:picChg>
        <pc:picChg chg="add mod">
          <ac:chgData name="Loic GUERIN" userId="c317bc51737383d6" providerId="LiveId" clId="{3727F8B8-9F14-4897-9002-7E6A1F2AB5E9}" dt="2024-05-13T11:58:12.109" v="26"/>
          <ac:picMkLst>
            <pc:docMk/>
            <pc:sldMk cId="1060620242" sldId="289"/>
            <ac:picMk id="7" creationId="{962ECDEE-DBD8-E3B2-85FB-EFB318FDFEA4}"/>
          </ac:picMkLst>
        </pc:picChg>
        <pc:picChg chg="add mod">
          <ac:chgData name="Loic GUERIN" userId="c317bc51737383d6" providerId="LiveId" clId="{3727F8B8-9F14-4897-9002-7E6A1F2AB5E9}" dt="2024-05-13T12:40:48.489" v="1014" actId="14100"/>
          <ac:picMkLst>
            <pc:docMk/>
            <pc:sldMk cId="1060620242" sldId="289"/>
            <ac:picMk id="9" creationId="{423A2EF2-ACFB-F53E-184F-ED08A33E5811}"/>
          </ac:picMkLst>
        </pc:picChg>
      </pc:sldChg>
      <pc:sldChg chg="addSp delSp modSp new mod ord modClrScheme chgLayout modNotes">
        <pc:chgData name="Loic GUERIN" userId="c317bc51737383d6" providerId="LiveId" clId="{3727F8B8-9F14-4897-9002-7E6A1F2AB5E9}" dt="2024-06-02T14:20:46.845" v="3145" actId="20577"/>
        <pc:sldMkLst>
          <pc:docMk/>
          <pc:sldMk cId="2468267121" sldId="290"/>
        </pc:sldMkLst>
        <pc:spChg chg="del">
          <ac:chgData name="Loic GUERIN" userId="c317bc51737383d6" providerId="LiveId" clId="{3727F8B8-9F14-4897-9002-7E6A1F2AB5E9}" dt="2024-05-13T12:53:38.943" v="1015" actId="700"/>
          <ac:spMkLst>
            <pc:docMk/>
            <pc:sldMk cId="2468267121" sldId="290"/>
            <ac:spMk id="2" creationId="{48FE0266-1245-92CB-E817-57A72AEE2E88}"/>
          </ac:spMkLst>
        </pc:spChg>
        <pc:spChg chg="del">
          <ac:chgData name="Loic GUERIN" userId="c317bc51737383d6" providerId="LiveId" clId="{3727F8B8-9F14-4897-9002-7E6A1F2AB5E9}" dt="2024-05-13T12:53:38.943" v="1015" actId="700"/>
          <ac:spMkLst>
            <pc:docMk/>
            <pc:sldMk cId="2468267121" sldId="290"/>
            <ac:spMk id="3" creationId="{30858B00-C2C0-E3C7-EDAE-1EBF91ECAF2F}"/>
          </ac:spMkLst>
        </pc:spChg>
        <pc:spChg chg="mod ord">
          <ac:chgData name="Loic GUERIN" userId="c317bc51737383d6" providerId="LiveId" clId="{3727F8B8-9F14-4897-9002-7E6A1F2AB5E9}" dt="2024-05-13T12:53:38.943" v="1015" actId="700"/>
          <ac:spMkLst>
            <pc:docMk/>
            <pc:sldMk cId="2468267121" sldId="290"/>
            <ac:spMk id="4" creationId="{04D6743C-05A7-9F0D-DEA1-912287D2B5AE}"/>
          </ac:spMkLst>
        </pc:spChg>
        <pc:spChg chg="mod ord">
          <ac:chgData name="Loic GUERIN" userId="c317bc51737383d6" providerId="LiveId" clId="{3727F8B8-9F14-4897-9002-7E6A1F2AB5E9}" dt="2024-05-13T12:53:38.943" v="1015" actId="700"/>
          <ac:spMkLst>
            <pc:docMk/>
            <pc:sldMk cId="2468267121" sldId="290"/>
            <ac:spMk id="5" creationId="{3E0C2563-60B0-73AD-B8B5-ACB63D27F346}"/>
          </ac:spMkLst>
        </pc:spChg>
        <pc:picChg chg="add mod">
          <ac:chgData name="Loic GUERIN" userId="c317bc51737383d6" providerId="LiveId" clId="{3727F8B8-9F14-4897-9002-7E6A1F2AB5E9}" dt="2024-05-24T14:13:32.751" v="2848" actId="962"/>
          <ac:picMkLst>
            <pc:docMk/>
            <pc:sldMk cId="2468267121" sldId="290"/>
            <ac:picMk id="3" creationId="{A330547B-BD1C-27B7-E8BB-5BE0119D84A7}"/>
          </ac:picMkLst>
        </pc:picChg>
        <pc:picChg chg="add mod">
          <ac:chgData name="Loic GUERIN" userId="c317bc51737383d6" providerId="LiveId" clId="{3727F8B8-9F14-4897-9002-7E6A1F2AB5E9}" dt="2024-05-13T11:57:56.761" v="24"/>
          <ac:picMkLst>
            <pc:docMk/>
            <pc:sldMk cId="2468267121" sldId="290"/>
            <ac:picMk id="6" creationId="{DFE891F9-E0C1-9995-AA57-141B801EEE69}"/>
          </ac:picMkLst>
        </pc:picChg>
        <pc:picChg chg="add mod">
          <ac:chgData name="Loic GUERIN" userId="c317bc51737383d6" providerId="LiveId" clId="{3727F8B8-9F14-4897-9002-7E6A1F2AB5E9}" dt="2024-05-13T11:58:20.348" v="27"/>
          <ac:picMkLst>
            <pc:docMk/>
            <pc:sldMk cId="2468267121" sldId="290"/>
            <ac:picMk id="7" creationId="{2671465D-46A2-9DE2-2E0E-54A931F48F6D}"/>
          </ac:picMkLst>
        </pc:picChg>
        <pc:picChg chg="add mod">
          <ac:chgData name="Loic GUERIN" userId="c317bc51737383d6" providerId="LiveId" clId="{3727F8B8-9F14-4897-9002-7E6A1F2AB5E9}" dt="2024-05-24T14:32:37.054" v="2854"/>
          <ac:picMkLst>
            <pc:docMk/>
            <pc:sldMk cId="2468267121" sldId="290"/>
            <ac:picMk id="8" creationId="{B398128F-E102-9C2A-57D1-447EB470987F}"/>
          </ac:picMkLst>
        </pc:picChg>
        <pc:picChg chg="add del mod">
          <ac:chgData name="Loic GUERIN" userId="c317bc51737383d6" providerId="LiveId" clId="{3727F8B8-9F14-4897-9002-7E6A1F2AB5E9}" dt="2024-05-24T14:13:21.514" v="2845" actId="478"/>
          <ac:picMkLst>
            <pc:docMk/>
            <pc:sldMk cId="2468267121" sldId="290"/>
            <ac:picMk id="9" creationId="{59E3A74A-CBBA-F505-DD05-53BD28870BB9}"/>
          </ac:picMkLst>
        </pc:picChg>
        <pc:picChg chg="add mod">
          <ac:chgData name="Loic GUERIN" userId="c317bc51737383d6" providerId="LiveId" clId="{3727F8B8-9F14-4897-9002-7E6A1F2AB5E9}" dt="2024-05-24T14:33:20.644" v="2859" actId="1076"/>
          <ac:picMkLst>
            <pc:docMk/>
            <pc:sldMk cId="2468267121" sldId="290"/>
            <ac:picMk id="10" creationId="{D25182F0-A9D6-8412-897C-0AC9755B9C06}"/>
          </ac:picMkLst>
        </pc:picChg>
      </pc:sldChg>
      <pc:sldChg chg="addSp modSp new mod">
        <pc:chgData name="Loic GUERIN" userId="c317bc51737383d6" providerId="LiveId" clId="{3727F8B8-9F14-4897-9002-7E6A1F2AB5E9}" dt="2024-05-13T12:59:43.097" v="1026" actId="14100"/>
        <pc:sldMkLst>
          <pc:docMk/>
          <pc:sldMk cId="3978889447" sldId="291"/>
        </pc:sldMkLst>
        <pc:picChg chg="add mod">
          <ac:chgData name="Loic GUERIN" userId="c317bc51737383d6" providerId="LiveId" clId="{3727F8B8-9F14-4897-9002-7E6A1F2AB5E9}" dt="2024-05-13T12:59:43.097" v="1026" actId="14100"/>
          <ac:picMkLst>
            <pc:docMk/>
            <pc:sldMk cId="3978889447" sldId="291"/>
            <ac:picMk id="5" creationId="{F73F15B2-067D-1461-B380-DD5D127DBA84}"/>
          </ac:picMkLst>
        </pc:picChg>
      </pc:sldChg>
      <pc:sldChg chg="addSp delSp modSp new mod modClrScheme chgLayout modNotesTx">
        <pc:chgData name="Loic GUERIN" userId="c317bc51737383d6" providerId="LiveId" clId="{3727F8B8-9F14-4897-9002-7E6A1F2AB5E9}" dt="2024-06-02T14:32:31.737" v="3430" actId="14100"/>
        <pc:sldMkLst>
          <pc:docMk/>
          <pc:sldMk cId="1162684243" sldId="292"/>
        </pc:sldMkLst>
        <pc:spChg chg="mod ord">
          <ac:chgData name="Loic GUERIN" userId="c317bc51737383d6" providerId="LiveId" clId="{3727F8B8-9F14-4897-9002-7E6A1F2AB5E9}" dt="2024-05-13T13:29:41.403" v="1510" actId="14100"/>
          <ac:spMkLst>
            <pc:docMk/>
            <pc:sldMk cId="1162684243" sldId="292"/>
            <ac:spMk id="2" creationId="{FC4DF07C-EEE0-3C26-8672-F3769A719817}"/>
          </ac:spMkLst>
        </pc:spChg>
        <pc:spChg chg="mod ord">
          <ac:chgData name="Loic GUERIN" userId="c317bc51737383d6" providerId="LiveId" clId="{3727F8B8-9F14-4897-9002-7E6A1F2AB5E9}" dt="2024-05-13T13:18:55.773" v="1423" actId="700"/>
          <ac:spMkLst>
            <pc:docMk/>
            <pc:sldMk cId="1162684243" sldId="292"/>
            <ac:spMk id="3" creationId="{543A7242-8D26-1B1E-97BC-8B11996116B3}"/>
          </ac:spMkLst>
        </pc:spChg>
        <pc:spChg chg="add del mod ord">
          <ac:chgData name="Loic GUERIN" userId="c317bc51737383d6" providerId="LiveId" clId="{3727F8B8-9F14-4897-9002-7E6A1F2AB5E9}" dt="2024-05-13T13:18:33.850" v="1421" actId="700"/>
          <ac:spMkLst>
            <pc:docMk/>
            <pc:sldMk cId="1162684243" sldId="292"/>
            <ac:spMk id="6" creationId="{074ACF68-F25B-3002-449A-94D569777011}"/>
          </ac:spMkLst>
        </pc:spChg>
        <pc:spChg chg="add del mod ord">
          <ac:chgData name="Loic GUERIN" userId="c317bc51737383d6" providerId="LiveId" clId="{3727F8B8-9F14-4897-9002-7E6A1F2AB5E9}" dt="2024-05-13T13:18:33.850" v="1421" actId="700"/>
          <ac:spMkLst>
            <pc:docMk/>
            <pc:sldMk cId="1162684243" sldId="292"/>
            <ac:spMk id="7" creationId="{A232446D-17DF-383F-5545-20139A9822F0}"/>
          </ac:spMkLst>
        </pc:spChg>
        <pc:spChg chg="add del mod ord">
          <ac:chgData name="Loic GUERIN" userId="c317bc51737383d6" providerId="LiveId" clId="{3727F8B8-9F14-4897-9002-7E6A1F2AB5E9}" dt="2024-05-13T13:18:49.683" v="1422" actId="700"/>
          <ac:spMkLst>
            <pc:docMk/>
            <pc:sldMk cId="1162684243" sldId="292"/>
            <ac:spMk id="8" creationId="{9858BE42-D9D2-BAE7-A798-D188BC2B22E1}"/>
          </ac:spMkLst>
        </pc:spChg>
        <pc:spChg chg="add del mod ord">
          <ac:chgData name="Loic GUERIN" userId="c317bc51737383d6" providerId="LiveId" clId="{3727F8B8-9F14-4897-9002-7E6A1F2AB5E9}" dt="2024-05-13T13:18:49.683" v="1422" actId="700"/>
          <ac:spMkLst>
            <pc:docMk/>
            <pc:sldMk cId="1162684243" sldId="292"/>
            <ac:spMk id="9" creationId="{BE29BF10-554D-C2EB-7DD0-46324707C744}"/>
          </ac:spMkLst>
        </pc:spChg>
        <pc:spChg chg="add del mod ord">
          <ac:chgData name="Loic GUERIN" userId="c317bc51737383d6" providerId="LiveId" clId="{3727F8B8-9F14-4897-9002-7E6A1F2AB5E9}" dt="2024-05-13T13:18:55.773" v="1423" actId="700"/>
          <ac:spMkLst>
            <pc:docMk/>
            <pc:sldMk cId="1162684243" sldId="292"/>
            <ac:spMk id="10" creationId="{19AD28BE-548E-D983-5E7C-9109470E7F00}"/>
          </ac:spMkLst>
        </pc:spChg>
        <pc:spChg chg="add del mod ord">
          <ac:chgData name="Loic GUERIN" userId="c317bc51737383d6" providerId="LiveId" clId="{3727F8B8-9F14-4897-9002-7E6A1F2AB5E9}" dt="2024-05-13T13:18:55.773" v="1423" actId="700"/>
          <ac:spMkLst>
            <pc:docMk/>
            <pc:sldMk cId="1162684243" sldId="292"/>
            <ac:spMk id="11" creationId="{2A288383-62EF-8826-E892-DD941DD3457E}"/>
          </ac:spMkLst>
        </pc:spChg>
        <pc:spChg chg="add mod ord">
          <ac:chgData name="Loic GUERIN" userId="c317bc51737383d6" providerId="LiveId" clId="{3727F8B8-9F14-4897-9002-7E6A1F2AB5E9}" dt="2024-06-02T14:32:16.768" v="3428" actId="14100"/>
          <ac:spMkLst>
            <pc:docMk/>
            <pc:sldMk cId="1162684243" sldId="292"/>
            <ac:spMk id="12" creationId="{7268459A-1865-94EE-FBBA-8B48F15073B2}"/>
          </ac:spMkLst>
        </pc:spChg>
        <pc:spChg chg="add del mod ord">
          <ac:chgData name="Loic GUERIN" userId="c317bc51737383d6" providerId="LiveId" clId="{3727F8B8-9F14-4897-9002-7E6A1F2AB5E9}" dt="2024-05-13T13:27:45.356" v="1424"/>
          <ac:spMkLst>
            <pc:docMk/>
            <pc:sldMk cId="1162684243" sldId="292"/>
            <ac:spMk id="13" creationId="{8F45AD21-B935-755F-A778-72E5204088FC}"/>
          </ac:spMkLst>
        </pc:spChg>
        <pc:picChg chg="add del mod">
          <ac:chgData name="Loic GUERIN" userId="c317bc51737383d6" providerId="LiveId" clId="{3727F8B8-9F14-4897-9002-7E6A1F2AB5E9}" dt="2024-06-02T14:32:23.116" v="3429" actId="478"/>
          <ac:picMkLst>
            <pc:docMk/>
            <pc:sldMk cId="1162684243" sldId="292"/>
            <ac:picMk id="4" creationId="{827CF58A-E4C1-8AD1-DC94-850E9B10FE2F}"/>
          </ac:picMkLst>
        </pc:picChg>
        <pc:picChg chg="add mod">
          <ac:chgData name="Loic GUERIN" userId="c317bc51737383d6" providerId="LiveId" clId="{3727F8B8-9F14-4897-9002-7E6A1F2AB5E9}" dt="2024-05-13T13:00:26.315" v="1029"/>
          <ac:picMkLst>
            <pc:docMk/>
            <pc:sldMk cId="1162684243" sldId="292"/>
            <ac:picMk id="5" creationId="{3D8DB8A7-5FE2-5253-9347-E0B3D7CA4D38}"/>
          </ac:picMkLst>
        </pc:picChg>
        <pc:picChg chg="add mod">
          <ac:chgData name="Loic GUERIN" userId="c317bc51737383d6" providerId="LiveId" clId="{3727F8B8-9F14-4897-9002-7E6A1F2AB5E9}" dt="2024-06-02T14:32:31.737" v="3430" actId="14100"/>
          <ac:picMkLst>
            <pc:docMk/>
            <pc:sldMk cId="1162684243" sldId="292"/>
            <ac:picMk id="15" creationId="{16C457C4-C263-5B2F-4F51-94CFFBDF4590}"/>
          </ac:picMkLst>
        </pc:picChg>
      </pc:sldChg>
      <pc:sldChg chg="addSp delSp modSp new mod modClrScheme chgLayout modNotesTx">
        <pc:chgData name="Loic GUERIN" userId="c317bc51737383d6" providerId="LiveId" clId="{3727F8B8-9F14-4897-9002-7E6A1F2AB5E9}" dt="2024-06-02T14:29:29.675" v="3400" actId="20577"/>
        <pc:sldMkLst>
          <pc:docMk/>
          <pc:sldMk cId="4060097328" sldId="293"/>
        </pc:sldMkLst>
        <pc:spChg chg="mod ord">
          <ac:chgData name="Loic GUERIN" userId="c317bc51737383d6" providerId="LiveId" clId="{3727F8B8-9F14-4897-9002-7E6A1F2AB5E9}" dt="2024-05-13T13:14:36.337" v="1102" actId="14100"/>
          <ac:spMkLst>
            <pc:docMk/>
            <pc:sldMk cId="4060097328" sldId="293"/>
            <ac:spMk id="2" creationId="{A0973FB8-72F6-E39B-455B-3C6F588379B9}"/>
          </ac:spMkLst>
        </pc:spChg>
        <pc:spChg chg="mod ord">
          <ac:chgData name="Loic GUERIN" userId="c317bc51737383d6" providerId="LiveId" clId="{3727F8B8-9F14-4897-9002-7E6A1F2AB5E9}" dt="2024-05-13T13:12:31.057" v="1037" actId="700"/>
          <ac:spMkLst>
            <pc:docMk/>
            <pc:sldMk cId="4060097328" sldId="293"/>
            <ac:spMk id="3" creationId="{650CCA74-FD4B-16B0-613E-9416E630B922}"/>
          </ac:spMkLst>
        </pc:spChg>
        <pc:spChg chg="add del mod ord">
          <ac:chgData name="Loic GUERIN" userId="c317bc51737383d6" providerId="LiveId" clId="{3727F8B8-9F14-4897-9002-7E6A1F2AB5E9}" dt="2024-05-13T13:12:31.057" v="1037" actId="700"/>
          <ac:spMkLst>
            <pc:docMk/>
            <pc:sldMk cId="4060097328" sldId="293"/>
            <ac:spMk id="4" creationId="{BE946709-49C5-52CB-356E-9C451B52303C}"/>
          </ac:spMkLst>
        </pc:spChg>
        <pc:spChg chg="add mod ord">
          <ac:chgData name="Loic GUERIN" userId="c317bc51737383d6" providerId="LiveId" clId="{3727F8B8-9F14-4897-9002-7E6A1F2AB5E9}" dt="2024-05-24T14:04:08.999" v="2742" actId="20577"/>
          <ac:spMkLst>
            <pc:docMk/>
            <pc:sldMk cId="4060097328" sldId="293"/>
            <ac:spMk id="5" creationId="{3E637879-59DF-B2D4-9227-265F5CEE0802}"/>
          </ac:spMkLst>
        </pc:spChg>
        <pc:spChg chg="add mod ord">
          <ac:chgData name="Loic GUERIN" userId="c317bc51737383d6" providerId="LiveId" clId="{3727F8B8-9F14-4897-9002-7E6A1F2AB5E9}" dt="2024-05-13T13:13:39.391" v="1064" actId="20577"/>
          <ac:spMkLst>
            <pc:docMk/>
            <pc:sldMk cId="4060097328" sldId="293"/>
            <ac:spMk id="6" creationId="{EB5D5AB6-6E37-A4BB-7590-2BBDC2279FA1}"/>
          </ac:spMkLst>
        </pc:spChg>
        <pc:spChg chg="add mod ord">
          <ac:chgData name="Loic GUERIN" userId="c317bc51737383d6" providerId="LiveId" clId="{3727F8B8-9F14-4897-9002-7E6A1F2AB5E9}" dt="2024-05-24T14:04:13.182" v="2746" actId="20577"/>
          <ac:spMkLst>
            <pc:docMk/>
            <pc:sldMk cId="4060097328" sldId="293"/>
            <ac:spMk id="7" creationId="{E4B13167-C984-E595-802F-729C21E542E3}"/>
          </ac:spMkLst>
        </pc:spChg>
        <pc:picChg chg="add mod">
          <ac:chgData name="Loic GUERIN" userId="c317bc51737383d6" providerId="LiveId" clId="{3727F8B8-9F14-4897-9002-7E6A1F2AB5E9}" dt="2024-05-13T13:12:46.211" v="1038"/>
          <ac:picMkLst>
            <pc:docMk/>
            <pc:sldMk cId="4060097328" sldId="293"/>
            <ac:picMk id="8" creationId="{01688C5D-499C-F156-784B-6173A7E8FA41}"/>
          </ac:picMkLst>
        </pc:picChg>
        <pc:picChg chg="add del mod">
          <ac:chgData name="Loic GUERIN" userId="c317bc51737383d6" providerId="LiveId" clId="{3727F8B8-9F14-4897-9002-7E6A1F2AB5E9}" dt="2024-05-13T13:13:14.865" v="1043" actId="478"/>
          <ac:picMkLst>
            <pc:docMk/>
            <pc:sldMk cId="4060097328" sldId="293"/>
            <ac:picMk id="9" creationId="{AF7C4866-B704-6121-2A54-9BB32841324C}"/>
          </ac:picMkLst>
        </pc:picChg>
        <pc:picChg chg="add mod">
          <ac:chgData name="Loic GUERIN" userId="c317bc51737383d6" providerId="LiveId" clId="{3727F8B8-9F14-4897-9002-7E6A1F2AB5E9}" dt="2024-05-13T13:18:02.257" v="1419" actId="14100"/>
          <ac:picMkLst>
            <pc:docMk/>
            <pc:sldMk cId="4060097328" sldId="293"/>
            <ac:picMk id="10" creationId="{C40018A5-297E-8B21-A4EA-A95FE7174C80}"/>
          </ac:picMkLst>
        </pc:picChg>
        <pc:picChg chg="add mod">
          <ac:chgData name="Loic GUERIN" userId="c317bc51737383d6" providerId="LiveId" clId="{3727F8B8-9F14-4897-9002-7E6A1F2AB5E9}" dt="2024-05-13T14:43:15.161" v="2666"/>
          <ac:picMkLst>
            <pc:docMk/>
            <pc:sldMk cId="4060097328" sldId="293"/>
            <ac:picMk id="11" creationId="{14EC8586-A057-298B-FEE1-5FC4A52A916A}"/>
          </ac:picMkLst>
        </pc:picChg>
      </pc:sldChg>
      <pc:sldChg chg="addSp delSp modSp new mod modNotesTx">
        <pc:chgData name="Loic GUERIN" userId="c317bc51737383d6" providerId="LiveId" clId="{3727F8B8-9F14-4897-9002-7E6A1F2AB5E9}" dt="2024-06-02T14:33:44.657" v="3436" actId="1076"/>
        <pc:sldMkLst>
          <pc:docMk/>
          <pc:sldMk cId="674225724" sldId="294"/>
        </pc:sldMkLst>
        <pc:picChg chg="add del mod">
          <ac:chgData name="Loic GUERIN" userId="c317bc51737383d6" providerId="LiveId" clId="{3727F8B8-9F14-4897-9002-7E6A1F2AB5E9}" dt="2024-06-02T14:33:41.913" v="3435" actId="478"/>
          <ac:picMkLst>
            <pc:docMk/>
            <pc:sldMk cId="674225724" sldId="294"/>
            <ac:picMk id="4" creationId="{3A77DC6B-A3F2-8E5C-9F0F-081CF15F5BFB}"/>
          </ac:picMkLst>
        </pc:picChg>
        <pc:picChg chg="add mod">
          <ac:chgData name="Loic GUERIN" userId="c317bc51737383d6" providerId="LiveId" clId="{3727F8B8-9F14-4897-9002-7E6A1F2AB5E9}" dt="2024-06-02T14:33:44.657" v="3436" actId="1076"/>
          <ac:picMkLst>
            <pc:docMk/>
            <pc:sldMk cId="674225724" sldId="294"/>
            <ac:picMk id="5" creationId="{3B4CAC67-7FF1-C3A2-3DDC-402A8F773A7D}"/>
          </ac:picMkLst>
        </pc:picChg>
      </pc:sldChg>
      <pc:sldChg chg="addSp modSp new mod modNotesTx">
        <pc:chgData name="Loic GUERIN" userId="c317bc51737383d6" providerId="LiveId" clId="{3727F8B8-9F14-4897-9002-7E6A1F2AB5E9}" dt="2024-05-24T14:55:23.313" v="3063" actId="1076"/>
        <pc:sldMkLst>
          <pc:docMk/>
          <pc:sldMk cId="3723354092" sldId="295"/>
        </pc:sldMkLst>
        <pc:picChg chg="add mod">
          <ac:chgData name="Loic GUERIN" userId="c317bc51737383d6" providerId="LiveId" clId="{3727F8B8-9F14-4897-9002-7E6A1F2AB5E9}" dt="2024-05-24T14:55:23.313" v="3063" actId="1076"/>
          <ac:picMkLst>
            <pc:docMk/>
            <pc:sldMk cId="3723354092" sldId="295"/>
            <ac:picMk id="4" creationId="{70712370-4A70-BA71-0C8B-E3C01108EB8B}"/>
          </ac:picMkLst>
        </pc:picChg>
        <pc:picChg chg="add mod">
          <ac:chgData name="Loic GUERIN" userId="c317bc51737383d6" providerId="LiveId" clId="{3727F8B8-9F14-4897-9002-7E6A1F2AB5E9}" dt="2024-05-13T13:55:07.726" v="1649" actId="1076"/>
          <ac:picMkLst>
            <pc:docMk/>
            <pc:sldMk cId="3723354092" sldId="295"/>
            <ac:picMk id="5" creationId="{D56B62BE-7FFB-FFFE-E902-FB3D0CC10108}"/>
          </ac:picMkLst>
        </pc:picChg>
      </pc:sldChg>
      <pc:sldChg chg="addSp modSp new mod modClrScheme chgLayout modNotesTx">
        <pc:chgData name="Loic GUERIN" userId="c317bc51737383d6" providerId="LiveId" clId="{3727F8B8-9F14-4897-9002-7E6A1F2AB5E9}" dt="2024-06-02T14:34:48.601" v="3440" actId="20577"/>
        <pc:sldMkLst>
          <pc:docMk/>
          <pc:sldMk cId="3421535169" sldId="296"/>
        </pc:sldMkLst>
        <pc:spChg chg="mod ord">
          <ac:chgData name="Loic GUERIN" userId="c317bc51737383d6" providerId="LiveId" clId="{3727F8B8-9F14-4897-9002-7E6A1F2AB5E9}" dt="2024-05-13T14:24:36.832" v="2254" actId="20577"/>
          <ac:spMkLst>
            <pc:docMk/>
            <pc:sldMk cId="3421535169" sldId="296"/>
            <ac:spMk id="2" creationId="{47A412B5-74E5-E5E5-94D3-88B087A59055}"/>
          </ac:spMkLst>
        </pc:spChg>
        <pc:spChg chg="mod ord">
          <ac:chgData name="Loic GUERIN" userId="c317bc51737383d6" providerId="LiveId" clId="{3727F8B8-9F14-4897-9002-7E6A1F2AB5E9}" dt="2024-05-13T14:16:01.847" v="1702" actId="700"/>
          <ac:spMkLst>
            <pc:docMk/>
            <pc:sldMk cId="3421535169" sldId="296"/>
            <ac:spMk id="3" creationId="{1F29057C-1C6A-2F0D-4969-8C05E7CB7076}"/>
          </ac:spMkLst>
        </pc:spChg>
        <pc:spChg chg="add mod ord">
          <ac:chgData name="Loic GUERIN" userId="c317bc51737383d6" providerId="LiveId" clId="{3727F8B8-9F14-4897-9002-7E6A1F2AB5E9}" dt="2024-05-13T14:17:22.697" v="1810" actId="20577"/>
          <ac:spMkLst>
            <pc:docMk/>
            <pc:sldMk cId="3421535169" sldId="296"/>
            <ac:spMk id="4" creationId="{F42BCBE5-E9F2-2EB0-85EE-A7EC993AA842}"/>
          </ac:spMkLst>
        </pc:spChg>
        <pc:spChg chg="add mod ord">
          <ac:chgData name="Loic GUERIN" userId="c317bc51737383d6" providerId="LiveId" clId="{3727F8B8-9F14-4897-9002-7E6A1F2AB5E9}" dt="2024-06-02T14:34:48.601" v="3440" actId="20577"/>
          <ac:spMkLst>
            <pc:docMk/>
            <pc:sldMk cId="3421535169" sldId="296"/>
            <ac:spMk id="5" creationId="{DE3C8271-5FE8-527D-AB4E-0EC17E0ADB62}"/>
          </ac:spMkLst>
        </pc:spChg>
        <pc:picChg chg="add mod">
          <ac:chgData name="Loic GUERIN" userId="c317bc51737383d6" providerId="LiveId" clId="{3727F8B8-9F14-4897-9002-7E6A1F2AB5E9}" dt="2024-05-13T14:16:21.190" v="1703"/>
          <ac:picMkLst>
            <pc:docMk/>
            <pc:sldMk cId="3421535169" sldId="296"/>
            <ac:picMk id="6" creationId="{E8F097DA-BCBE-A136-4959-41C048AF88AF}"/>
          </ac:picMkLst>
        </pc:picChg>
        <pc:picChg chg="add mod">
          <ac:chgData name="Loic GUERIN" userId="c317bc51737383d6" providerId="LiveId" clId="{3727F8B8-9F14-4897-9002-7E6A1F2AB5E9}" dt="2024-05-13T14:16:31.538" v="1704"/>
          <ac:picMkLst>
            <pc:docMk/>
            <pc:sldMk cId="3421535169" sldId="296"/>
            <ac:picMk id="7" creationId="{1ED86FD6-B550-40EC-2136-BB23EF79307F}"/>
          </ac:picMkLst>
        </pc:picChg>
      </pc:sldChg>
      <pc:sldChg chg="addSp modSp new mod">
        <pc:chgData name="Loic GUERIN" userId="c317bc51737383d6" providerId="LiveId" clId="{3727F8B8-9F14-4897-9002-7E6A1F2AB5E9}" dt="2024-05-13T14:43:38.902" v="2668"/>
        <pc:sldMkLst>
          <pc:docMk/>
          <pc:sldMk cId="2212450137" sldId="297"/>
        </pc:sldMkLst>
        <pc:spChg chg="mod">
          <ac:chgData name="Loic GUERIN" userId="c317bc51737383d6" providerId="LiveId" clId="{3727F8B8-9F14-4897-9002-7E6A1F2AB5E9}" dt="2024-05-13T14:37:48.612" v="2396" actId="20577"/>
          <ac:spMkLst>
            <pc:docMk/>
            <pc:sldMk cId="2212450137" sldId="297"/>
            <ac:spMk id="2" creationId="{FDE0D9D0-9D55-C7FA-4676-2ECB5F7A42EB}"/>
          </ac:spMkLst>
        </pc:spChg>
        <pc:spChg chg="mod">
          <ac:chgData name="Loic GUERIN" userId="c317bc51737383d6" providerId="LiveId" clId="{3727F8B8-9F14-4897-9002-7E6A1F2AB5E9}" dt="2024-05-13T14:42:50.100" v="2665" actId="255"/>
          <ac:spMkLst>
            <pc:docMk/>
            <pc:sldMk cId="2212450137" sldId="297"/>
            <ac:spMk id="3" creationId="{64EFB79E-74CC-44F6-EAB7-7F02987D9012}"/>
          </ac:spMkLst>
        </pc:spChg>
        <pc:picChg chg="add mod">
          <ac:chgData name="Loic GUERIN" userId="c317bc51737383d6" providerId="LiveId" clId="{3727F8B8-9F14-4897-9002-7E6A1F2AB5E9}" dt="2024-05-13T14:43:29.122" v="2667"/>
          <ac:picMkLst>
            <pc:docMk/>
            <pc:sldMk cId="2212450137" sldId="297"/>
            <ac:picMk id="6" creationId="{9F2EE8A0-947B-6253-0A91-5FBA56F95C05}"/>
          </ac:picMkLst>
        </pc:picChg>
        <pc:picChg chg="add mod">
          <ac:chgData name="Loic GUERIN" userId="c317bc51737383d6" providerId="LiveId" clId="{3727F8B8-9F14-4897-9002-7E6A1F2AB5E9}" dt="2024-05-13T14:43:38.902" v="2668"/>
          <ac:picMkLst>
            <pc:docMk/>
            <pc:sldMk cId="2212450137" sldId="297"/>
            <ac:picMk id="7" creationId="{C3B449C4-C9B2-8035-85B4-B25D35C75329}"/>
          </ac:picMkLst>
        </pc:picChg>
      </pc:sldChg>
      <pc:sldChg chg="addSp delSp modSp new mod">
        <pc:chgData name="Loic GUERIN" userId="c317bc51737383d6" providerId="LiveId" clId="{3727F8B8-9F14-4897-9002-7E6A1F2AB5E9}" dt="2024-05-24T14:07:35.621" v="2798" actId="1076"/>
        <pc:sldMkLst>
          <pc:docMk/>
          <pc:sldMk cId="703490434" sldId="298"/>
        </pc:sldMkLst>
        <pc:spChg chg="del">
          <ac:chgData name="Loic GUERIN" userId="c317bc51737383d6" providerId="LiveId" clId="{3727F8B8-9F14-4897-9002-7E6A1F2AB5E9}" dt="2024-05-24T13:56:43.381" v="2709" actId="22"/>
          <ac:spMkLst>
            <pc:docMk/>
            <pc:sldMk cId="703490434" sldId="298"/>
            <ac:spMk id="3" creationId="{C3ACC88F-C8ED-E69F-23EF-53E204795A7B}"/>
          </ac:spMkLst>
        </pc:spChg>
        <pc:picChg chg="add mod ord">
          <ac:chgData name="Loic GUERIN" userId="c317bc51737383d6" providerId="LiveId" clId="{3727F8B8-9F14-4897-9002-7E6A1F2AB5E9}" dt="2024-05-24T14:07:35.621" v="2798" actId="1076"/>
          <ac:picMkLst>
            <pc:docMk/>
            <pc:sldMk cId="703490434" sldId="298"/>
            <ac:picMk id="7" creationId="{4802B792-9358-2A70-EE8F-161E6FEBC9B6}"/>
          </ac:picMkLst>
        </pc:picChg>
      </pc:sldChg>
      <pc:sldChg chg="addSp modSp new mod">
        <pc:chgData name="Loic GUERIN" userId="c317bc51737383d6" providerId="LiveId" clId="{3727F8B8-9F14-4897-9002-7E6A1F2AB5E9}" dt="2024-05-24T13:58:22.699" v="2717" actId="1076"/>
        <pc:sldMkLst>
          <pc:docMk/>
          <pc:sldMk cId="2096058859" sldId="299"/>
        </pc:sldMkLst>
        <pc:picChg chg="add mod">
          <ac:chgData name="Loic GUERIN" userId="c317bc51737383d6" providerId="LiveId" clId="{3727F8B8-9F14-4897-9002-7E6A1F2AB5E9}" dt="2024-05-24T13:58:22.699" v="2717" actId="1076"/>
          <ac:picMkLst>
            <pc:docMk/>
            <pc:sldMk cId="2096058859" sldId="299"/>
            <ac:picMk id="7" creationId="{439E2960-157F-FBC1-F1DF-31308D77E5A5}"/>
          </ac:picMkLst>
        </pc:picChg>
      </pc:sldChg>
      <pc:sldChg chg="addSp modSp new mod modClrScheme chgLayout modNotes modNotesTx">
        <pc:chgData name="Loic GUERIN" userId="c317bc51737383d6" providerId="LiveId" clId="{3727F8B8-9F14-4897-9002-7E6A1F2AB5E9}" dt="2024-06-02T14:23:42.728" v="3162" actId="6549"/>
        <pc:sldMkLst>
          <pc:docMk/>
          <pc:sldMk cId="3035233230" sldId="300"/>
        </pc:sldMkLst>
        <pc:spChg chg="mod ord">
          <ac:chgData name="Loic GUERIN" userId="c317bc51737383d6" providerId="LiveId" clId="{3727F8B8-9F14-4897-9002-7E6A1F2AB5E9}" dt="2024-05-24T14:33:42.935" v="2862" actId="700"/>
          <ac:spMkLst>
            <pc:docMk/>
            <pc:sldMk cId="3035233230" sldId="300"/>
            <ac:spMk id="2" creationId="{DAFDF888-7A04-3CDD-B5DF-229CCB70CDD2}"/>
          </ac:spMkLst>
        </pc:spChg>
        <pc:spChg chg="mod ord">
          <ac:chgData name="Loic GUERIN" userId="c317bc51737383d6" providerId="LiveId" clId="{3727F8B8-9F14-4897-9002-7E6A1F2AB5E9}" dt="2024-05-24T14:33:42.935" v="2862" actId="700"/>
          <ac:spMkLst>
            <pc:docMk/>
            <pc:sldMk cId="3035233230" sldId="300"/>
            <ac:spMk id="3" creationId="{2A299BEF-CA9C-EC95-550D-0E3CCC23556A}"/>
          </ac:spMkLst>
        </pc:spChg>
        <pc:spChg chg="add mod ord">
          <ac:chgData name="Loic GUERIN" userId="c317bc51737383d6" providerId="LiveId" clId="{3727F8B8-9F14-4897-9002-7E6A1F2AB5E9}" dt="2024-05-24T14:33:42.935" v="2862" actId="700"/>
          <ac:spMkLst>
            <pc:docMk/>
            <pc:sldMk cId="3035233230" sldId="300"/>
            <ac:spMk id="8" creationId="{246EE03D-C419-8725-5EBF-304AB9A99CD1}"/>
          </ac:spMkLst>
        </pc:spChg>
        <pc:spChg chg="add mod ord">
          <ac:chgData name="Loic GUERIN" userId="c317bc51737383d6" providerId="LiveId" clId="{3727F8B8-9F14-4897-9002-7E6A1F2AB5E9}" dt="2024-05-24T14:33:42.935" v="2862" actId="700"/>
          <ac:spMkLst>
            <pc:docMk/>
            <pc:sldMk cId="3035233230" sldId="300"/>
            <ac:spMk id="9" creationId="{14575969-E0D7-AF1C-D978-CCDE583DA0B3}"/>
          </ac:spMkLst>
        </pc:spChg>
        <pc:picChg chg="add mod">
          <ac:chgData name="Loic GUERIN" userId="c317bc51737383d6" providerId="LiveId" clId="{3727F8B8-9F14-4897-9002-7E6A1F2AB5E9}" dt="2024-05-24T14:30:19.388" v="2852" actId="962"/>
          <ac:picMkLst>
            <pc:docMk/>
            <pc:sldMk cId="3035233230" sldId="300"/>
            <ac:picMk id="5" creationId="{03545063-E464-222C-BE0F-6E51208C595B}"/>
          </ac:picMkLst>
        </pc:picChg>
        <pc:picChg chg="add mod">
          <ac:chgData name="Loic GUERIN" userId="c317bc51737383d6" providerId="LiveId" clId="{3727F8B8-9F14-4897-9002-7E6A1F2AB5E9}" dt="2024-05-24T14:32:45.406" v="2855"/>
          <ac:picMkLst>
            <pc:docMk/>
            <pc:sldMk cId="3035233230" sldId="300"/>
            <ac:picMk id="6" creationId="{EF561F32-BAA8-EE2B-C564-D9D8072E9401}"/>
          </ac:picMkLst>
        </pc:picChg>
        <pc:picChg chg="add mod">
          <ac:chgData name="Loic GUERIN" userId="c317bc51737383d6" providerId="LiveId" clId="{3727F8B8-9F14-4897-9002-7E6A1F2AB5E9}" dt="2024-05-24T14:33:25.701" v="2860"/>
          <ac:picMkLst>
            <pc:docMk/>
            <pc:sldMk cId="3035233230" sldId="300"/>
            <ac:picMk id="7" creationId="{4A2D5CE5-61AC-8294-140E-85A19D7C3D9F}"/>
          </ac:picMkLst>
        </pc:picChg>
      </pc:sldChg>
      <pc:sldChg chg="addSp modSp new mod">
        <pc:chgData name="Loic GUERIN" userId="c317bc51737383d6" providerId="LiveId" clId="{3727F8B8-9F14-4897-9002-7E6A1F2AB5E9}" dt="2024-06-02T14:24:37.961" v="3174"/>
        <pc:sldMkLst>
          <pc:docMk/>
          <pc:sldMk cId="2280129934" sldId="301"/>
        </pc:sldMkLst>
        <pc:spChg chg="mod">
          <ac:chgData name="Loic GUERIN" userId="c317bc51737383d6" providerId="LiveId" clId="{3727F8B8-9F14-4897-9002-7E6A1F2AB5E9}" dt="2024-05-24T14:34:07.746" v="2878" actId="20577"/>
          <ac:spMkLst>
            <pc:docMk/>
            <pc:sldMk cId="2280129934" sldId="301"/>
            <ac:spMk id="2" creationId="{9202F956-144E-C2BF-9F5C-6E9F34783915}"/>
          </ac:spMkLst>
        </pc:spChg>
        <pc:spChg chg="mod">
          <ac:chgData name="Loic GUERIN" userId="c317bc51737383d6" providerId="LiveId" clId="{3727F8B8-9F14-4897-9002-7E6A1F2AB5E9}" dt="2024-05-24T14:36:35.267" v="2942" actId="20577"/>
          <ac:spMkLst>
            <pc:docMk/>
            <pc:sldMk cId="2280129934" sldId="301"/>
            <ac:spMk id="3" creationId="{68E18B03-C1AB-1BD8-B0C3-A7F6248DBA03}"/>
          </ac:spMkLst>
        </pc:spChg>
        <pc:spChg chg="mod">
          <ac:chgData name="Loic GUERIN" userId="c317bc51737383d6" providerId="LiveId" clId="{3727F8B8-9F14-4897-9002-7E6A1F2AB5E9}" dt="2024-06-02T14:24:06.865" v="3172" actId="20577"/>
          <ac:spMkLst>
            <pc:docMk/>
            <pc:sldMk cId="2280129934" sldId="301"/>
            <ac:spMk id="4" creationId="{623E2759-1825-345D-ACB2-02FC326F4C8E}"/>
          </ac:spMkLst>
        </pc:spChg>
        <pc:picChg chg="add mod">
          <ac:chgData name="Loic GUERIN" userId="c317bc51737383d6" providerId="LiveId" clId="{3727F8B8-9F14-4897-9002-7E6A1F2AB5E9}" dt="2024-06-02T14:24:37.961" v="3174"/>
          <ac:picMkLst>
            <pc:docMk/>
            <pc:sldMk cId="2280129934" sldId="301"/>
            <ac:picMk id="6" creationId="{86A57F85-8081-FE27-9593-04A41E9EC3FC}"/>
          </ac:picMkLst>
        </pc:picChg>
      </pc:sldChg>
      <pc:sldChg chg="addSp modSp new del">
        <pc:chgData name="Loic GUERIN" userId="c317bc51737383d6" providerId="LiveId" clId="{3727F8B8-9F14-4897-9002-7E6A1F2AB5E9}" dt="2024-05-24T14:33:31.241" v="2861" actId="47"/>
        <pc:sldMkLst>
          <pc:docMk/>
          <pc:sldMk cId="3742445331" sldId="301"/>
        </pc:sldMkLst>
        <pc:picChg chg="add mod">
          <ac:chgData name="Loic GUERIN" userId="c317bc51737383d6" providerId="LiveId" clId="{3727F8B8-9F14-4897-9002-7E6A1F2AB5E9}" dt="2024-05-24T14:32:51.080" v="2856"/>
          <ac:picMkLst>
            <pc:docMk/>
            <pc:sldMk cId="3742445331" sldId="301"/>
            <ac:picMk id="4" creationId="{AC113C91-39C6-E522-93A1-7FA0DEA60514}"/>
          </ac:picMkLst>
        </pc:picChg>
      </pc:sldChg>
      <pc:sldChg chg="addSp delSp modSp new mod modNotesTx">
        <pc:chgData name="Loic GUERIN" userId="c317bc51737383d6" providerId="LiveId" clId="{3727F8B8-9F14-4897-9002-7E6A1F2AB5E9}" dt="2024-06-02T14:37:10.329" v="3543"/>
        <pc:sldMkLst>
          <pc:docMk/>
          <pc:sldMk cId="1662306136" sldId="302"/>
        </pc:sldMkLst>
        <pc:picChg chg="add mod">
          <ac:chgData name="Loic GUERIN" userId="c317bc51737383d6" providerId="LiveId" clId="{3727F8B8-9F14-4897-9002-7E6A1F2AB5E9}" dt="2024-06-02T14:35:37.835" v="3497" actId="1076"/>
          <ac:picMkLst>
            <pc:docMk/>
            <pc:sldMk cId="1662306136" sldId="302"/>
            <ac:picMk id="7" creationId="{B303E27B-D577-6580-4B7C-93737E4F0C6B}"/>
          </ac:picMkLst>
        </pc:picChg>
        <pc:picChg chg="add del mod">
          <ac:chgData name="Loic GUERIN" userId="c317bc51737383d6" providerId="LiveId" clId="{3727F8B8-9F14-4897-9002-7E6A1F2AB5E9}" dt="2024-06-02T14:35:40.822" v="3498" actId="478"/>
          <ac:picMkLst>
            <pc:docMk/>
            <pc:sldMk cId="1662306136" sldId="302"/>
            <ac:picMk id="8" creationId="{1A8D15DA-4B5E-B084-0B9D-2E1709EC0D69}"/>
          </ac:picMkLst>
        </pc:picChg>
        <pc:picChg chg="add del mod">
          <ac:chgData name="Loic GUERIN" userId="c317bc51737383d6" providerId="LiveId" clId="{3727F8B8-9F14-4897-9002-7E6A1F2AB5E9}" dt="2024-06-02T14:35:43.411" v="3499" actId="478"/>
          <ac:picMkLst>
            <pc:docMk/>
            <pc:sldMk cId="1662306136" sldId="302"/>
            <ac:picMk id="9" creationId="{5112707C-19C3-26EC-46EF-B7AA1BFD4FB4}"/>
          </ac:picMkLst>
        </pc:picChg>
      </pc:sldChg>
      <pc:sldChg chg="addSp modSp new mod">
        <pc:chgData name="Loic GUERIN" userId="c317bc51737383d6" providerId="LiveId" clId="{3727F8B8-9F14-4897-9002-7E6A1F2AB5E9}" dt="2024-06-02T14:37:35.338" v="3547" actId="14100"/>
        <pc:sldMkLst>
          <pc:docMk/>
          <pc:sldMk cId="3059952931" sldId="303"/>
        </pc:sldMkLst>
        <pc:spChg chg="mod">
          <ac:chgData name="Loic GUERIN" userId="c317bc51737383d6" providerId="LiveId" clId="{3727F8B8-9F14-4897-9002-7E6A1F2AB5E9}" dt="2024-05-24T14:51:43.573" v="3006" actId="20577"/>
          <ac:spMkLst>
            <pc:docMk/>
            <pc:sldMk cId="3059952931" sldId="303"/>
            <ac:spMk id="2" creationId="{3928254C-77F8-476B-0FC1-DB4E0AB3F77C}"/>
          </ac:spMkLst>
        </pc:spChg>
        <pc:spChg chg="mod">
          <ac:chgData name="Loic GUERIN" userId="c317bc51737383d6" providerId="LiveId" clId="{3727F8B8-9F14-4897-9002-7E6A1F2AB5E9}" dt="2024-06-02T14:37:35.338" v="3547" actId="14100"/>
          <ac:spMkLst>
            <pc:docMk/>
            <pc:sldMk cId="3059952931" sldId="303"/>
            <ac:spMk id="3" creationId="{E3BB8D91-9E09-C044-5E17-7F64C15A307C}"/>
          </ac:spMkLst>
        </pc:spChg>
        <pc:spChg chg="mod">
          <ac:chgData name="Loic GUERIN" userId="c317bc51737383d6" providerId="LiveId" clId="{3727F8B8-9F14-4897-9002-7E6A1F2AB5E9}" dt="2024-06-02T14:36:45.908" v="3511" actId="20577"/>
          <ac:spMkLst>
            <pc:docMk/>
            <pc:sldMk cId="3059952931" sldId="303"/>
            <ac:spMk id="4" creationId="{5FB0FE2B-22C9-764D-E77D-82C45438ADD1}"/>
          </ac:spMkLst>
        </pc:spChg>
        <pc:picChg chg="add mod">
          <ac:chgData name="Loic GUERIN" userId="c317bc51737383d6" providerId="LiveId" clId="{3727F8B8-9F14-4897-9002-7E6A1F2AB5E9}" dt="2024-05-24T14:54:24.520" v="3061"/>
          <ac:picMkLst>
            <pc:docMk/>
            <pc:sldMk cId="3059952931" sldId="303"/>
            <ac:picMk id="6" creationId="{3F64A2E2-49C5-4944-A95D-4837A7A2F2A1}"/>
          </ac:picMkLst>
        </pc:picChg>
        <pc:picChg chg="add mod">
          <ac:chgData name="Loic GUERIN" userId="c317bc51737383d6" providerId="LiveId" clId="{3727F8B8-9F14-4897-9002-7E6A1F2AB5E9}" dt="2024-05-24T14:56:00.507" v="3065"/>
          <ac:picMkLst>
            <pc:docMk/>
            <pc:sldMk cId="3059952931" sldId="303"/>
            <ac:picMk id="7" creationId="{88BD1D77-0A47-4B78-003B-04EA3E2D0358}"/>
          </ac:picMkLst>
        </pc:picChg>
      </pc:sldChg>
      <pc:sldChg chg="new del modNotes">
        <pc:chgData name="Loic GUERIN" userId="c317bc51737383d6" providerId="LiveId" clId="{3727F8B8-9F14-4897-9002-7E6A1F2AB5E9}" dt="2024-06-02T14:21:02.238" v="3146" actId="47"/>
        <pc:sldMkLst>
          <pc:docMk/>
          <pc:sldMk cId="3943917456" sldId="304"/>
        </pc:sldMkLst>
      </pc:sldChg>
      <pc:sldChg chg="addSp new mod modNotes">
        <pc:chgData name="Loic GUERIN" userId="c317bc51737383d6" providerId="LiveId" clId="{3727F8B8-9F14-4897-9002-7E6A1F2AB5E9}" dt="2024-06-02T14:21:14.609" v="3147" actId="22"/>
        <pc:sldMkLst>
          <pc:docMk/>
          <pc:sldMk cId="516092206" sldId="305"/>
        </pc:sldMkLst>
        <pc:picChg chg="add">
          <ac:chgData name="Loic GUERIN" userId="c317bc51737383d6" providerId="LiveId" clId="{3727F8B8-9F14-4897-9002-7E6A1F2AB5E9}" dt="2024-06-02T14:21:14.609" v="3147" actId="22"/>
          <ac:picMkLst>
            <pc:docMk/>
            <pc:sldMk cId="516092206" sldId="305"/>
            <ac:picMk id="5" creationId="{06522A3A-1412-4A22-87D1-AB21D9EE5F47}"/>
          </ac:picMkLst>
        </pc:picChg>
      </pc:sldChg>
      <pc:sldChg chg="modSp new del mod">
        <pc:chgData name="Loic GUERIN" userId="c317bc51737383d6" providerId="LiveId" clId="{3727F8B8-9F14-4897-9002-7E6A1F2AB5E9}" dt="2024-06-02T14:38:17.474" v="3552" actId="47"/>
        <pc:sldMkLst>
          <pc:docMk/>
          <pc:sldMk cId="2109875403" sldId="306"/>
        </pc:sldMkLst>
        <pc:spChg chg="mod">
          <ac:chgData name="Loic GUERIN" userId="c317bc51737383d6" providerId="LiveId" clId="{3727F8B8-9F14-4897-9002-7E6A1F2AB5E9}" dt="2024-06-02T14:38:04.627" v="3551"/>
          <ac:spMkLst>
            <pc:docMk/>
            <pc:sldMk cId="2109875403" sldId="306"/>
            <ac:spMk id="2" creationId="{89C73506-19BD-B027-E53F-54310FB850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2A301B-065B-4D82-94C5-2C5B2D7FA7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36C25ED-7171-4DBD-86DB-D1AC977B82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830C9-F8DD-4FA2-9AFE-6CAE11795BFD}" type="datetimeFigureOut">
              <a:rPr lang="fr-FR" smtClean="0"/>
              <a:t>02/06/2024</a:t>
            </a:fld>
            <a:endParaRPr lang="fr-FR"/>
          </a:p>
        </p:txBody>
      </p:sp>
      <p:sp>
        <p:nvSpPr>
          <p:cNvPr id="4" name="Espace réservé du pied de page 3">
            <a:extLst>
              <a:ext uri="{FF2B5EF4-FFF2-40B4-BE49-F238E27FC236}">
                <a16:creationId xmlns:a16="http://schemas.microsoft.com/office/drawing/2014/main" id="{A11123FB-A5E1-481A-9F24-E834360EF1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B0CE165-D9D8-464E-B737-2D0E05650D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A178D-2135-445B-8E1C-3B9650FC67A2}" type="slidenum">
              <a:rPr lang="fr-FR" smtClean="0"/>
              <a:t>‹#›</a:t>
            </a:fld>
            <a:endParaRPr lang="fr-FR"/>
          </a:p>
        </p:txBody>
      </p:sp>
    </p:spTree>
    <p:extLst>
      <p:ext uri="{BB962C8B-B14F-4D97-AF65-F5344CB8AC3E}">
        <p14:creationId xmlns:p14="http://schemas.microsoft.com/office/powerpoint/2010/main" val="2314643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F9131-3D0D-4F44-B594-F9D6BB765F28}" type="datetimeFigureOut">
              <a:rPr lang="fr-FR" smtClean="0"/>
              <a:t>02/06/2024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50629-937E-41F6-862B-3EDCF9AD28FE}" type="slidenum">
              <a:rPr lang="fr-FR" smtClean="0"/>
              <a:t>‹#›</a:t>
            </a:fld>
            <a:endParaRPr lang="fr-FR"/>
          </a:p>
        </p:txBody>
      </p:sp>
    </p:spTree>
    <p:extLst>
      <p:ext uri="{BB962C8B-B14F-4D97-AF65-F5344CB8AC3E}">
        <p14:creationId xmlns:p14="http://schemas.microsoft.com/office/powerpoint/2010/main" val="2367173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1</a:t>
            </a:r>
            <a:endParaRPr lang="fr-FR" dirty="0"/>
          </a:p>
        </p:txBody>
      </p:sp>
      <p:sp>
        <p:nvSpPr>
          <p:cNvPr id="4" name="Espace réservé du numéro de diapositive 3"/>
          <p:cNvSpPr>
            <a:spLocks noGrp="1"/>
          </p:cNvSpPr>
          <p:nvPr>
            <p:ph type="sldNum" sz="quarter" idx="10"/>
          </p:nvPr>
        </p:nvSpPr>
        <p:spPr/>
        <p:txBody>
          <a:bodyPr/>
          <a:lstStyle/>
          <a:p>
            <a:fld id="{D62D56D2-939A-471C-AAC8-19B0D836445E}" type="slidenum">
              <a:rPr lang="fr-FR" smtClean="0"/>
              <a:t>1</a:t>
            </a:fld>
            <a:endParaRPr lang="fr-FR"/>
          </a:p>
        </p:txBody>
      </p:sp>
    </p:spTree>
    <p:extLst>
      <p:ext uri="{BB962C8B-B14F-4D97-AF65-F5344CB8AC3E}">
        <p14:creationId xmlns:p14="http://schemas.microsoft.com/office/powerpoint/2010/main" val="6146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10</a:t>
            </a:fld>
            <a:endParaRPr lang="fr-FR"/>
          </a:p>
        </p:txBody>
      </p:sp>
      <p:pic>
        <p:nvPicPr>
          <p:cNvPr id="6" name="Picture 5">
            <a:extLst>
              <a:ext uri="{FF2B5EF4-FFF2-40B4-BE49-F238E27FC236}">
                <a16:creationId xmlns:a16="http://schemas.microsoft.com/office/drawing/2014/main" id="{2A0E4EDA-C7BC-0E1A-B6A1-1A9E629CC6F9}"/>
              </a:ext>
            </a:extLst>
          </p:cNvPr>
          <p:cNvPicPr>
            <a:picLocks noChangeAspect="1"/>
          </p:cNvPicPr>
          <p:nvPr/>
        </p:nvPicPr>
        <p:blipFill>
          <a:blip r:embed="rId3"/>
          <a:stretch>
            <a:fillRect/>
          </a:stretch>
        </p:blipFill>
        <p:spPr>
          <a:xfrm>
            <a:off x="685800" y="1051124"/>
            <a:ext cx="5622236" cy="3604022"/>
          </a:xfrm>
          <a:prstGeom prst="rect">
            <a:avLst/>
          </a:prstGeom>
        </p:spPr>
      </p:pic>
    </p:spTree>
    <p:extLst>
      <p:ext uri="{BB962C8B-B14F-4D97-AF65-F5344CB8AC3E}">
        <p14:creationId xmlns:p14="http://schemas.microsoft.com/office/powerpoint/2010/main" val="27202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dirty="0" err="1">
                <a:latin typeface="Montserrat-Regular"/>
              </a:rPr>
              <a:t>La</a:t>
            </a:r>
            <a:r>
              <a:rPr lang="fr-FR" sz="1800" b="0" i="0" u="none" strike="noStrike" baseline="0" dirty="0" err="1">
                <a:latin typeface="Montserrat-Regular"/>
              </a:rPr>
              <a:t>première</a:t>
            </a:r>
            <a:r>
              <a:rPr lang="fr-FR" sz="1800" b="0" i="0" u="none" strike="noStrike" baseline="0" dirty="0">
                <a:latin typeface="Montserrat-Regular"/>
              </a:rPr>
              <a:t> itération de l’Indice a été publiée en 2019, avec l’intention de « catalyser un dialogue et d’offrir une nomenclature et un cadre communs pour comprendre le défi » de la criminalité organisée en évaluant les niveaux de criminalité et de résilience sur le continent </a:t>
            </a:r>
            <a:r>
              <a:rPr lang="fr-FR" sz="1800" b="1" i="0" u="none" strike="noStrike" baseline="0" dirty="0">
                <a:latin typeface="Montserrat-Bold"/>
              </a:rPr>
              <a:t>• </a:t>
            </a:r>
            <a:r>
              <a:rPr lang="fr-FR" sz="1800" b="0" i="0" u="none" strike="noStrike" baseline="0" dirty="0">
                <a:latin typeface="Montserrat-Regular"/>
              </a:rPr>
              <a:t>En 2021, la deuxième itération a été publiée, reflétant l’évolution de la criminalité et de</a:t>
            </a:r>
          </a:p>
          <a:p>
            <a:pPr algn="l"/>
            <a:r>
              <a:rPr lang="fr-FR" sz="1800" b="0" i="0" u="none" strike="noStrike" baseline="0" dirty="0">
                <a:latin typeface="Montserrat-Regular"/>
              </a:rPr>
              <a:t>la résilience dans un monde fortement touché par la pandémie de COVID-19. Elle a été e parallèlement à l’Indice mondial du crime organisé, la toute première évaluation de la criminalité et de la résilience à l’échelle mondiale. L’introduction de points de référence mondiaux en 2021 a permis à l’Indice de comparer la criminalité et la résilience en Afrique au reste du monde, ainsi qu’entre les pays et régions d’Afrique.</a:t>
            </a:r>
          </a:p>
          <a:p>
            <a:pPr algn="l"/>
            <a:r>
              <a:rPr lang="fr-FR" sz="1800" b="1" i="0" u="none" strike="noStrike" baseline="0" dirty="0">
                <a:latin typeface="Montserrat-Bold"/>
              </a:rPr>
              <a:t>• </a:t>
            </a:r>
            <a:r>
              <a:rPr lang="fr-FR" sz="1800" b="0" i="0" u="none" strike="noStrike" baseline="0" dirty="0">
                <a:latin typeface="Montserrat-Regular"/>
              </a:rPr>
              <a:t>L’Indice 2023 offre un aperçu de l’impact de la pandémie de COVID-19 sur la criminalité</a:t>
            </a:r>
          </a:p>
          <a:p>
            <a:pPr algn="l"/>
            <a:r>
              <a:rPr lang="fr-FR" sz="1800" b="0" i="0" u="none" strike="noStrike" baseline="0" dirty="0">
                <a:latin typeface="Montserrat-Regular"/>
              </a:rPr>
              <a:t>organisée en Afrique. Il couvre la période avant, pendant et après la pandémie, y compris les mesures d’atténuation postpandémiques adoptées pour arrêter la propagation et limiter l’effet du COVID-19. En </a:t>
            </a:r>
            <a:r>
              <a:rPr lang="fr-FR" sz="1800" b="0" i="0" u="none" strike="noStrike" baseline="0" dirty="0" err="1">
                <a:latin typeface="Montserrat-Regular"/>
              </a:rPr>
              <a:t>réponseàl’évolutioncontinuedel’environnement</a:t>
            </a:r>
            <a:r>
              <a:rPr lang="fr-FR" sz="1800" b="0" i="0" u="none" strike="noStrike" baseline="0" dirty="0">
                <a:latin typeface="Montserrat-Regular"/>
              </a:rPr>
              <a:t> de la criminalité organisée, l’Indice a élargi son champ d’étude, ajoutant des indicateurs dans le but de saisir les dynamiques réellement à l’</a:t>
            </a:r>
            <a:r>
              <a:rPr lang="fr-FR" sz="1800" b="0" i="0" u="none" strike="noStrike" baseline="0" dirty="0" err="1">
                <a:latin typeface="Montserrat-Regular"/>
              </a:rPr>
              <a:t>oeuvre</a:t>
            </a:r>
            <a:r>
              <a:rPr lang="fr-FR" sz="1800" b="0" i="0" u="none" strike="noStrike" baseline="0" dirty="0">
                <a:latin typeface="Montserrat-Regular"/>
              </a:rPr>
              <a:t> et la criminalité dans des pays qui ne sont pas traditionnellement touchés par les indicateurs criminels originaux (voir section 2</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11</a:t>
            </a:fld>
            <a:endParaRPr lang="fr-FR"/>
          </a:p>
        </p:txBody>
      </p:sp>
    </p:spTree>
    <p:extLst>
      <p:ext uri="{BB962C8B-B14F-4D97-AF65-F5344CB8AC3E}">
        <p14:creationId xmlns:p14="http://schemas.microsoft.com/office/powerpoint/2010/main" val="285818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12</a:t>
            </a:fld>
            <a:endParaRPr lang="fr-FR"/>
          </a:p>
        </p:txBody>
      </p:sp>
    </p:spTree>
    <p:extLst>
      <p:ext uri="{BB962C8B-B14F-4D97-AF65-F5344CB8AC3E}">
        <p14:creationId xmlns:p14="http://schemas.microsoft.com/office/powerpoint/2010/main" val="124674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solidFill>
                  <a:srgbClr val="414142"/>
                </a:solidFill>
                <a:latin typeface="Montserrat-Regular"/>
              </a:rPr>
              <a:t>Les groupe de type mafieux ont des structures transnationale, très organisés et intégrés</a:t>
            </a:r>
          </a:p>
          <a:p>
            <a:pPr algn="l"/>
            <a:r>
              <a:rPr lang="fr-FR" sz="1800" b="0" i="0" u="none" strike="noStrike" baseline="0" dirty="0">
                <a:solidFill>
                  <a:srgbClr val="414142"/>
                </a:solidFill>
                <a:latin typeface="Montserrat-Regular"/>
              </a:rPr>
              <a:t>Les réseaux criminels en Afrique prennent la forme de gangs criminels, parfois peu structurés, qui sont principalement impliqués dans le commerce de la drogue ou travaillent avec des syndicats du trafic d’êtres humains et de la traite des personnes.</a:t>
            </a:r>
          </a:p>
          <a:p>
            <a:pPr algn="l"/>
            <a:r>
              <a:rPr lang="fr-FR" sz="1800" b="0" i="0" u="none" strike="noStrike" baseline="0" dirty="0">
                <a:solidFill>
                  <a:srgbClr val="414142"/>
                </a:solidFill>
                <a:latin typeface="Montserrat-Regular"/>
              </a:rPr>
              <a:t>Les acteurs intégrés à l’Etat sont les </a:t>
            </a:r>
            <a:r>
              <a:rPr lang="fr-FR" sz="1800" b="0" i="0" u="none" strike="noStrike" baseline="0" dirty="0" err="1">
                <a:solidFill>
                  <a:srgbClr val="414142"/>
                </a:solidFill>
                <a:latin typeface="Montserrat-Regular"/>
              </a:rPr>
              <a:t>fonctinnaires</a:t>
            </a:r>
            <a:r>
              <a:rPr lang="fr-FR" sz="1800" b="0" i="0" u="none" strike="noStrike" baseline="0" dirty="0">
                <a:solidFill>
                  <a:srgbClr val="414142"/>
                </a:solidFill>
                <a:latin typeface="Montserrat-Regular"/>
              </a:rPr>
              <a:t>, magistrats,</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13</a:t>
            </a:fld>
            <a:endParaRPr lang="fr-FR"/>
          </a:p>
        </p:txBody>
      </p:sp>
    </p:spTree>
    <p:extLst>
      <p:ext uri="{BB962C8B-B14F-4D97-AF65-F5344CB8AC3E}">
        <p14:creationId xmlns:p14="http://schemas.microsoft.com/office/powerpoint/2010/main" val="1409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solidFill>
                  <a:srgbClr val="414142"/>
                </a:solidFill>
                <a:latin typeface="Montserrat-Regular"/>
              </a:rPr>
              <a:t>La croissance progressive du marché de la traite avec un score moyen de 5,93 en 2021, a coïncidé avec des niveaux de conflit exacerbés sur le continent. Les conséquences des conflits, notamment les déplacements forcés, les formes modernes d’esclavage, le recrutement forcé (comme les enfants soldats) et les perturbations des structures sociales et familiales ont conduit à une vulnérabilité accrue à la traite des personnes.</a:t>
            </a:r>
          </a:p>
          <a:p>
            <a:pPr algn="l"/>
            <a:r>
              <a:rPr lang="fr-FR" sz="1800" b="0" i="0" u="none" strike="noStrike" baseline="0" dirty="0">
                <a:solidFill>
                  <a:srgbClr val="414142"/>
                </a:solidFill>
                <a:latin typeface="Montserrat-Regular"/>
              </a:rPr>
              <a:t>Le deuxième marché criminel à la croissance la plus rapide en Afrique était le trafic d’êtres humains, avec une moyenne continentale de 5,26 en 2023. Cela marque une croissance substantielle de 0,79 point par rapport à son score de 4,47 en 2019 (et une augmentation de 0,41 par rapport à son score de 4,85 en 2021). Bien que la traite des personnes et le trafic d’êtres humains soient deux marchés illicites distincts, les acteurs impliqués et les itinéraires utilisés se chevauchent souvent. Ce chevauchement était particulièrement prononcé en Afrique de l’Est, qui a été évaluée comme ayant les scores les plus élevés pour la traite des personnes (7,78) et le trafic d’êtres humains (7,39) à la fois au niveau continental et mondial. Alors que l’Afrique de l’Est affichait la moyenne la </a:t>
            </a:r>
            <a:r>
              <a:rPr lang="fr-FR" sz="1800" b="0" i="0" u="none" strike="noStrike" baseline="0" dirty="0" err="1">
                <a:solidFill>
                  <a:srgbClr val="414142"/>
                </a:solidFill>
                <a:latin typeface="Montserrat-Regular"/>
              </a:rPr>
              <a:t>plusélevée</a:t>
            </a:r>
            <a:r>
              <a:rPr lang="fr-FR" sz="1800" b="0" i="0" u="none" strike="noStrike" baseline="0" dirty="0">
                <a:solidFill>
                  <a:srgbClr val="414142"/>
                </a:solidFill>
                <a:latin typeface="Montserrat-Regular"/>
              </a:rPr>
              <a:t> pour le marché du trafic d’êtres humains, une recrudescence significative des activités de trafic d’êtres humains a été observée en Afrique du Nord, contribuant à l’augmentation notable de la moyenne continentale pour le trafic d’êtres humains. Cette région a connu la hausse la plus substantielle, son score de trafic d’êtres humains grimpant de 1,58 point, passant de 5,75 en 2019 à 7,33 en 2023.</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14</a:t>
            </a:fld>
            <a:endParaRPr lang="fr-FR"/>
          </a:p>
        </p:txBody>
      </p:sp>
    </p:spTree>
    <p:extLst>
      <p:ext uri="{BB962C8B-B14F-4D97-AF65-F5344CB8AC3E}">
        <p14:creationId xmlns:p14="http://schemas.microsoft.com/office/powerpoint/2010/main" val="299276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solidFill>
                  <a:srgbClr val="FFFFFF"/>
                </a:solidFill>
                <a:latin typeface="Montserrat-Regular"/>
              </a:rPr>
              <a:t>L’expansion de l’extraction artisanale de l’or dans la région du Sahel a également contribué à l’augmentation du trafic d’êtres humains en Afrique du Nord. Ces dynamiques ont, dans certains cas, accru les dangers auxquels sont confrontés les migrants irréguliers au cours de leur voyage, les exposant aux risques de la traite, en particulier autour des régions d’extraction de l’or. Ils risquent également de subir des agressions violentes commises par des groupes de bandits</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15</a:t>
            </a:fld>
            <a:endParaRPr lang="fr-FR"/>
          </a:p>
        </p:txBody>
      </p:sp>
    </p:spTree>
    <p:extLst>
      <p:ext uri="{BB962C8B-B14F-4D97-AF65-F5344CB8AC3E}">
        <p14:creationId xmlns:p14="http://schemas.microsoft.com/office/powerpoint/2010/main" val="268959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solidFill>
                  <a:srgbClr val="414142"/>
                </a:solidFill>
                <a:latin typeface="Montserrat-Regular"/>
              </a:rPr>
              <a:t>Les acteurs intégrés à l’Etat sont restés les acteurs de la criminalité les plus répandus en Afrique, conformément aux conclusions des deux dernières itérations de l’Indice, augmentant leur influence de 0,52 point depuis 2019 pour atteindre 7,12 en 2023. Leur influence n’a cessé de croître, augmentant de 0,29 entre 2019 et 2021 pour atteindre 6,89, et de 0,23 point supplémentaire depuis 2021. Cette influence reflète leur rôle dans la facilitation et/ou la réalisation d’activités illicites au sein de l’appareil de l’État. La région ayant obtenu le score le plus élevé pour les acteurs intégrés à l’Etat est l’Afrique centrale (7,68), suivie de près par l’Afrique du Nord (7,67), l’Afrique de l’Est (7,44), l’Afrique de l’Ouest(6,93), et l’Afrique australe (6,38). Les élites politiques corrompues conspirent avec les groupes criminels et utilisent les agences de l’Etat qu’elles ont capturées pour permettre et alimenter la criminalité à travers le continent. Par exemple, les marchés de la cocaïne d’Afrique de l’Est et d’Afrique australe sont animés par la collusion des agences de l’Etat, la corruption et l’incapacité (ou l’indifférence) des forces de l’ordre. Dans les pays riches en forêts, comme la RCA, les autorités publiques facilitent le marché de l’exploitation forestière illégale en délivrant des concessions forestières frauduleuses à des entreprises étrangères</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16</a:t>
            </a:fld>
            <a:endParaRPr lang="fr-FR"/>
          </a:p>
        </p:txBody>
      </p:sp>
    </p:spTree>
    <p:extLst>
      <p:ext uri="{BB962C8B-B14F-4D97-AF65-F5344CB8AC3E}">
        <p14:creationId xmlns:p14="http://schemas.microsoft.com/office/powerpoint/2010/main" val="13201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Les </a:t>
            </a:r>
            <a:r>
              <a:rPr lang="en-GB" dirty="0" err="1"/>
              <a:t>niveaux</a:t>
            </a:r>
            <a:r>
              <a:rPr lang="en-GB" dirty="0"/>
              <a:t> les plus </a:t>
            </a:r>
            <a:r>
              <a:rPr lang="en-GB" dirty="0" err="1"/>
              <a:t>élevès</a:t>
            </a:r>
            <a:r>
              <a:rPr lang="en-GB" dirty="0"/>
              <a:t> </a:t>
            </a:r>
            <a:r>
              <a:rPr lang="en-GB" dirty="0" err="1"/>
              <a:t>ont</a:t>
            </a:r>
            <a:r>
              <a:rPr lang="en-GB" dirty="0"/>
              <a:t> </a:t>
            </a:r>
            <a:r>
              <a:rPr lang="en-GB" dirty="0" err="1"/>
              <a:t>été</a:t>
            </a:r>
            <a:r>
              <a:rPr lang="en-GB" dirty="0"/>
              <a:t> </a:t>
            </a:r>
            <a:r>
              <a:rPr lang="en-GB" dirty="0" err="1"/>
              <a:t>observés</a:t>
            </a:r>
            <a:r>
              <a:rPr lang="en-GB" dirty="0"/>
              <a:t> au Mali, au </a:t>
            </a:r>
            <a:r>
              <a:rPr lang="en-GB" dirty="0" err="1"/>
              <a:t>Nigéria</a:t>
            </a:r>
            <a:r>
              <a:rPr lang="en-GB" dirty="0"/>
              <a:t> et au Burkina Faso.</a:t>
            </a:r>
          </a:p>
          <a:p>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17</a:t>
            </a:fld>
            <a:endParaRPr lang="fr-FR"/>
          </a:p>
        </p:txBody>
      </p:sp>
    </p:spTree>
    <p:extLst>
      <p:ext uri="{BB962C8B-B14F-4D97-AF65-F5344CB8AC3E}">
        <p14:creationId xmlns:p14="http://schemas.microsoft.com/office/powerpoint/2010/main" val="189793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err="1">
                <a:solidFill>
                  <a:srgbClr val="414142"/>
                </a:solidFill>
                <a:latin typeface="Montserrat-Regular"/>
              </a:rPr>
              <a:t>L’indicateur</a:t>
            </a:r>
            <a:r>
              <a:rPr lang="en-GB" sz="1200" b="0" i="0" u="none" strike="noStrike" baseline="0" dirty="0">
                <a:solidFill>
                  <a:srgbClr val="414142"/>
                </a:solidFill>
                <a:latin typeface="Montserrat-Regular"/>
              </a:rPr>
              <a:t> </a:t>
            </a:r>
            <a:r>
              <a:rPr lang="fr-FR" sz="1200" b="0" i="0" u="none" strike="noStrike" baseline="0" dirty="0">
                <a:solidFill>
                  <a:srgbClr val="414142"/>
                </a:solidFill>
                <a:latin typeface="Montserrat-Regular"/>
              </a:rPr>
              <a:t>« système judiciaire et détention » fait référence au pouvoir judiciaire d’un pays à poursuivre des affaires de criminalité organisée, et sa baisse (de 0,14 point depuis2019) suggère que les acteurs criminels pourraient opérer avec une impunité croissante sur le continent »</a:t>
            </a:r>
            <a:endParaRPr lang="en-GB" dirty="0"/>
          </a:p>
          <a:p>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19</a:t>
            </a:fld>
            <a:endParaRPr lang="fr-FR"/>
          </a:p>
        </p:txBody>
      </p:sp>
    </p:spTree>
    <p:extLst>
      <p:ext uri="{BB962C8B-B14F-4D97-AF65-F5344CB8AC3E}">
        <p14:creationId xmlns:p14="http://schemas.microsoft.com/office/powerpoint/2010/main" val="344830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ENACT : un projet fondé par l’UE. Un partenariat Interpol, , Institutes for </a:t>
            </a:r>
            <a:r>
              <a:rPr lang="fr-FR" dirty="0" err="1"/>
              <a:t>Ssecurity</a:t>
            </a:r>
            <a:r>
              <a:rPr lang="fr-FR" dirty="0"/>
              <a:t> </a:t>
            </a:r>
            <a:r>
              <a:rPr lang="fr-FR" dirty="0" err="1"/>
              <a:t>Studies</a:t>
            </a:r>
            <a:r>
              <a:rPr lang="fr-FR" dirty="0"/>
              <a:t>, la dernière étude date de décembre 2023</a:t>
            </a:r>
          </a:p>
          <a:p>
            <a:r>
              <a:rPr lang="fr-FR" dirty="0"/>
              <a:t>GLOBAL INITIATIVE AGAINST TRANSNATIONAL CRIME: un programme de l’Union Européenne qui finance des recherches en particulier : Global </a:t>
            </a:r>
            <a:r>
              <a:rPr lang="fr-FR" dirty="0" err="1"/>
              <a:t>synthetic</a:t>
            </a:r>
            <a:r>
              <a:rPr lang="fr-FR" dirty="0"/>
              <a:t> </a:t>
            </a:r>
            <a:r>
              <a:rPr lang="fr-FR" dirty="0" err="1"/>
              <a:t>drug</a:t>
            </a:r>
            <a:r>
              <a:rPr lang="fr-FR" dirty="0"/>
              <a:t> </a:t>
            </a:r>
            <a:r>
              <a:rPr lang="fr-FR" dirty="0" err="1"/>
              <a:t>markets</a:t>
            </a:r>
            <a:r>
              <a:rPr lang="fr-FR" dirty="0"/>
              <a:t> ? Dernière parution Mars Z024. Bien que la fermeture des frontières ait pu limiter les flux illicites au sein des pays et entre ceux-ci à court terme, au cours de la pandémie, le crime organisé a manifestement trouvé des moyens de s’adapter et de contourner les contrôles dans l’ensemble de l’Afrique, les activités illicites se poursuivant, souvent dans le plus grand des secrets. Étant donné que les États ont réorienté leur attention et leurs ressources pour freiner la propagation du virus, de nouvelles possibilités sont apparues pour les groupes criminels d’exploiter les lacunes dans la prestation de services et de tirer avantage de la vulnérabilité économique des communautés, leur permettant d’étendre leurs activités tout en échappant aux contrôles. </a:t>
            </a:r>
          </a:p>
          <a:p>
            <a:r>
              <a:rPr lang="fr-FR" dirty="0"/>
              <a:t>Par exemple, avec la limitation des interactions en personne, les pratiques illicites se sont de plus en plus effectuées en ligne , tandis que les activités liées aux produits pharmaceutiques contrefaits, de qualité inférieure et détournés illégalement se sont accrues, ces produits étant commercialisés comme des « remèdes » contre la COVID-19;</a:t>
            </a:r>
          </a:p>
        </p:txBody>
      </p:sp>
      <p:sp>
        <p:nvSpPr>
          <p:cNvPr id="4" name="Espace réservé du numéro de diapositive 3"/>
          <p:cNvSpPr>
            <a:spLocks noGrp="1"/>
          </p:cNvSpPr>
          <p:nvPr>
            <p:ph type="sldNum" sz="quarter" idx="10"/>
          </p:nvPr>
        </p:nvSpPr>
        <p:spPr/>
        <p:txBody>
          <a:bodyPr/>
          <a:lstStyle/>
          <a:p>
            <a:fld id="{BC350629-937E-41F6-862B-3EDCF9AD28FE}" type="slidenum">
              <a:rPr lang="fr-FR" smtClean="0"/>
              <a:t>2</a:t>
            </a:fld>
            <a:endParaRPr lang="fr-FR"/>
          </a:p>
        </p:txBody>
      </p:sp>
    </p:spTree>
    <p:extLst>
      <p:ext uri="{BB962C8B-B14F-4D97-AF65-F5344CB8AC3E}">
        <p14:creationId xmlns:p14="http://schemas.microsoft.com/office/powerpoint/2010/main" val="320580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3</a:t>
            </a:fld>
            <a:endParaRPr lang="fr-FR"/>
          </a:p>
        </p:txBody>
      </p:sp>
    </p:spTree>
    <p:extLst>
      <p:ext uri="{BB962C8B-B14F-4D97-AF65-F5344CB8AC3E}">
        <p14:creationId xmlns:p14="http://schemas.microsoft.com/office/powerpoint/2010/main" val="129692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etaPro-Book"/>
              </a:rPr>
              <a:t>The 2003 reauthorization of the TVPA added to the original law a new requirement that foreign governments provide the Department of State with data on trafficking investigations, prosecutions, convictions, and sentences in order to fully meet the TVPA’s minimum standards for the elimination of trafficking (Tier 1). The 2004 TIP Report collected this data for the first time. The 2007 TIP Report showed for the first time a breakout of the number of total prosecutions and convictions that related to labor trafficking, placed in parentheses. </a:t>
            </a:r>
            <a:r>
              <a:rPr lang="en-US" sz="1800" b="0" i="0" u="none" strike="noStrike" baseline="0" dirty="0">
                <a:solidFill>
                  <a:srgbClr val="000000"/>
                </a:solidFill>
                <a:latin typeface="MetaPro-NormIta"/>
              </a:rPr>
              <a:t>The above statistics are estimates derived from data provided by foreign governments and other sources and reviewed by the Department of State. Aggregate data fluctuates from one year to the next due to the hidden nature of trafficking crimes, dynamic global events, shifts in government efforts, and a lack of uniformity in national reporting structures. The numbers in parentheses are those of labor trafficking prosecutions, convictions, and victims identified.</a:t>
            </a:r>
            <a:endParaRPr lang="en-US" sz="1200" b="0" i="0" u="none" strike="noStrike" baseline="0" dirty="0">
              <a:solidFill>
                <a:srgbClr val="000000"/>
              </a:solidFill>
              <a:latin typeface="MetaPro-Book"/>
            </a:endParaRPr>
          </a:p>
          <a:p>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4</a:t>
            </a:fld>
            <a:endParaRPr lang="fr-FR"/>
          </a:p>
        </p:txBody>
      </p:sp>
    </p:spTree>
    <p:extLst>
      <p:ext uri="{BB962C8B-B14F-4D97-AF65-F5344CB8AC3E}">
        <p14:creationId xmlns:p14="http://schemas.microsoft.com/office/powerpoint/2010/main" val="99215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5</a:t>
            </a:fld>
            <a:endParaRPr lang="fr-FR"/>
          </a:p>
        </p:txBody>
      </p:sp>
    </p:spTree>
    <p:extLst>
      <p:ext uri="{BB962C8B-B14F-4D97-AF65-F5344CB8AC3E}">
        <p14:creationId xmlns:p14="http://schemas.microsoft.com/office/powerpoint/2010/main" val="301213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6</a:t>
            </a:fld>
            <a:endParaRPr lang="fr-FR"/>
          </a:p>
        </p:txBody>
      </p:sp>
    </p:spTree>
    <p:extLst>
      <p:ext uri="{BB962C8B-B14F-4D97-AF65-F5344CB8AC3E}">
        <p14:creationId xmlns:p14="http://schemas.microsoft.com/office/powerpoint/2010/main" val="178546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7</a:t>
            </a:fld>
            <a:endParaRPr lang="fr-FR"/>
          </a:p>
        </p:txBody>
      </p:sp>
    </p:spTree>
    <p:extLst>
      <p:ext uri="{BB962C8B-B14F-4D97-AF65-F5344CB8AC3E}">
        <p14:creationId xmlns:p14="http://schemas.microsoft.com/office/powerpoint/2010/main" val="393923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350629-937E-41F6-862B-3EDCF9AD28FE}" type="slidenum">
              <a:rPr lang="fr-FR" smtClean="0"/>
              <a:t>8</a:t>
            </a:fld>
            <a:endParaRPr lang="fr-FR"/>
          </a:p>
        </p:txBody>
      </p:sp>
    </p:spTree>
    <p:extLst>
      <p:ext uri="{BB962C8B-B14F-4D97-AF65-F5344CB8AC3E}">
        <p14:creationId xmlns:p14="http://schemas.microsoft.com/office/powerpoint/2010/main" val="140663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Renforcer</a:t>
            </a:r>
            <a:r>
              <a:rPr lang="en-GB" dirty="0"/>
              <a:t> la lute </a:t>
            </a:r>
            <a:r>
              <a:rPr lang="en-GB" dirty="0" err="1"/>
              <a:t>contre</a:t>
            </a:r>
            <a:r>
              <a:rPr lang="en-GB" dirty="0"/>
              <a:t> la </a:t>
            </a:r>
            <a:r>
              <a:rPr lang="en-GB" dirty="0" err="1"/>
              <a:t>criminalité</a:t>
            </a:r>
            <a:r>
              <a:rPr lang="en-GB" dirty="0"/>
              <a:t> </a:t>
            </a:r>
            <a:r>
              <a:rPr lang="en-GB" dirty="0" err="1"/>
              <a:t>organisée</a:t>
            </a:r>
            <a:r>
              <a:rPr lang="en-GB" dirty="0"/>
              <a:t> en </a:t>
            </a:r>
            <a:r>
              <a:rPr lang="en-GB" dirty="0" err="1"/>
              <a:t>AAfrique</a:t>
            </a:r>
            <a:endParaRPr lang="en-GB" dirty="0"/>
          </a:p>
        </p:txBody>
      </p:sp>
      <p:sp>
        <p:nvSpPr>
          <p:cNvPr id="4" name="Slide Number Placeholder 3"/>
          <p:cNvSpPr>
            <a:spLocks noGrp="1"/>
          </p:cNvSpPr>
          <p:nvPr>
            <p:ph type="sldNum" sz="quarter" idx="5"/>
          </p:nvPr>
        </p:nvSpPr>
        <p:spPr/>
        <p:txBody>
          <a:bodyPr/>
          <a:lstStyle/>
          <a:p>
            <a:fld id="{BC350629-937E-41F6-862B-3EDCF9AD28FE}" type="slidenum">
              <a:rPr lang="fr-FR" smtClean="0"/>
              <a:t>9</a:t>
            </a:fld>
            <a:endParaRPr lang="fr-FR"/>
          </a:p>
        </p:txBody>
      </p:sp>
    </p:spTree>
    <p:extLst>
      <p:ext uri="{BB962C8B-B14F-4D97-AF65-F5344CB8AC3E}">
        <p14:creationId xmlns:p14="http://schemas.microsoft.com/office/powerpoint/2010/main" val="194855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187379055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243175777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1926679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16451710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427325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145696045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30607531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168887550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uverture">
    <p:bg>
      <p:bgPr>
        <a:solidFill>
          <a:srgbClr val="273B70"/>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9B20B4D-23E6-F84C-8713-D05F2E28FC9C}"/>
              </a:ext>
            </a:extLst>
          </p:cNvPr>
          <p:cNvPicPr>
            <a:picLocks noChangeAspect="1"/>
          </p:cNvPicPr>
          <p:nvPr userDrawn="1"/>
        </p:nvPicPr>
        <p:blipFill>
          <a:blip r:embed="rId2"/>
          <a:stretch>
            <a:fillRect/>
          </a:stretch>
        </p:blipFill>
        <p:spPr>
          <a:xfrm>
            <a:off x="0" y="4895"/>
            <a:ext cx="12190917" cy="5920496"/>
          </a:xfrm>
          <a:prstGeom prst="rect">
            <a:avLst/>
          </a:prstGeom>
        </p:spPr>
      </p:pic>
      <p:sp>
        <p:nvSpPr>
          <p:cNvPr id="8" name="Subtitle 2"/>
          <p:cNvSpPr>
            <a:spLocks noGrp="1"/>
          </p:cNvSpPr>
          <p:nvPr>
            <p:ph type="subTitle" idx="1"/>
          </p:nvPr>
        </p:nvSpPr>
        <p:spPr>
          <a:xfrm>
            <a:off x="1338412" y="3267704"/>
            <a:ext cx="7820258" cy="1502077"/>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fr-FR"/>
              <a:t>Cliquez pour modifier le style des sous-titres du masque</a:t>
            </a:r>
            <a:endParaRPr lang="en-US" dirty="0"/>
          </a:p>
        </p:txBody>
      </p:sp>
      <p:pic>
        <p:nvPicPr>
          <p:cNvPr id="21" name="Image 20"/>
          <p:cNvPicPr>
            <a:picLocks noChangeAspect="1"/>
          </p:cNvPicPr>
          <p:nvPr userDrawn="1"/>
        </p:nvPicPr>
        <p:blipFill>
          <a:blip r:embed="rId3"/>
          <a:stretch>
            <a:fillRect/>
          </a:stretch>
        </p:blipFill>
        <p:spPr>
          <a:xfrm>
            <a:off x="2530" y="5925391"/>
            <a:ext cx="12185855" cy="932609"/>
          </a:xfrm>
          <a:prstGeom prst="rect">
            <a:avLst/>
          </a:prstGeom>
        </p:spPr>
      </p:pic>
      <p:sp>
        <p:nvSpPr>
          <p:cNvPr id="13" name="Espace réservé de la date 3"/>
          <p:cNvSpPr txBox="1">
            <a:spLocks/>
          </p:cNvSpPr>
          <p:nvPr userDrawn="1"/>
        </p:nvSpPr>
        <p:spPr>
          <a:xfrm>
            <a:off x="725693" y="6155966"/>
            <a:ext cx="815354" cy="331235"/>
          </a:xfrm>
          <a:prstGeom prst="rect">
            <a:avLst/>
          </a:prstGeom>
        </p:spPr>
        <p:txBody>
          <a:bodyPr vert="horz" lIns="82953" tIns="41476" rIns="82953" bIns="41476" rtlCol="0" anchor="ctr"/>
          <a:lstStyle>
            <a:defPPr>
              <a:defRPr lang="fr-FR"/>
            </a:defPPr>
            <a:lvl1pPr marL="0" algn="l" defTabSz="914400" rtl="0" eaLnBrk="1" latinLnBrk="0" hangingPunct="1">
              <a:defRPr sz="1051" b="1" kern="1200">
                <a:solidFill>
                  <a:srgbClr val="263972"/>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0" lang="fr-FR" sz="816" b="1" i="0" u="none" strike="noStrike" kern="1200" cap="none" spc="0" normalizeH="0" baseline="0" noProof="0" dirty="0">
                <a:ln>
                  <a:noFill/>
                </a:ln>
                <a:solidFill>
                  <a:srgbClr val="263972"/>
                </a:solidFill>
                <a:effectLst/>
                <a:uLnTx/>
                <a:uFillTx/>
                <a:latin typeface="Arial" panose="020B0604020202020204" pitchFamily="34" charset="0"/>
                <a:cs typeface="Arial" panose="020B0604020202020204" pitchFamily="34" charset="0"/>
              </a:rPr>
              <a:t>Expertise France</a:t>
            </a:r>
          </a:p>
        </p:txBody>
      </p:sp>
      <p:sp>
        <p:nvSpPr>
          <p:cNvPr id="15" name="Espace réservé du numéro de diapositive 5"/>
          <p:cNvSpPr txBox="1">
            <a:spLocks/>
          </p:cNvSpPr>
          <p:nvPr userDrawn="1"/>
        </p:nvSpPr>
        <p:spPr>
          <a:xfrm>
            <a:off x="9043266" y="6127936"/>
            <a:ext cx="2407159" cy="391606"/>
          </a:xfrm>
          <a:prstGeom prst="rect">
            <a:avLst/>
          </a:prstGeom>
        </p:spPr>
        <p:txBody>
          <a:bodyPr vert="horz" lIns="82953" tIns="41476" rIns="82953" bIns="41476" rtlCol="0" anchor="ctr"/>
          <a:lstStyle>
            <a:defPPr>
              <a:defRPr lang="fr-FR"/>
            </a:defPPr>
            <a:lvl1pPr marL="0" algn="r" defTabSz="914400" rtl="0" eaLnBrk="1" latinLnBrk="0" hangingPunct="1">
              <a:defRPr lang="fr-FR" sz="1200" b="1" kern="1200" smtClean="0">
                <a:solidFill>
                  <a:srgbClr val="263972"/>
                </a:solidFill>
                <a:effectLst/>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829544" rtl="0" eaLnBrk="1" fontAlgn="auto" latinLnBrk="0" hangingPunct="1">
              <a:lnSpc>
                <a:spcPct val="100000"/>
              </a:lnSpc>
              <a:spcBef>
                <a:spcPts val="0"/>
              </a:spcBef>
              <a:spcAft>
                <a:spcPts val="0"/>
              </a:spcAft>
              <a:buClrTx/>
              <a:buSzTx/>
              <a:buFontTx/>
              <a:buNone/>
              <a:tabLst/>
              <a:defRPr/>
            </a:pPr>
            <a:r>
              <a:rPr kumimoji="0" lang="fr-FR" sz="816" b="1" i="0" u="none" strike="noStrike" kern="1200" cap="none" spc="0" normalizeH="0" baseline="0" noProof="0" dirty="0">
                <a:ln>
                  <a:noFill/>
                </a:ln>
                <a:solidFill>
                  <a:srgbClr val="263972"/>
                </a:solidFill>
                <a:effectLst/>
                <a:uLnTx/>
                <a:uFillTx/>
                <a:latin typeface="Arial" panose="020B0604020202020204" pitchFamily="34" charset="0"/>
                <a:cs typeface="Arial" panose="020B0604020202020204" pitchFamily="34" charset="0"/>
              </a:rPr>
              <a:t>Document confidentiel</a:t>
            </a:r>
          </a:p>
          <a:p>
            <a:pPr marL="0" marR="0" lvl="0" indent="0" algn="r" defTabSz="829544" rtl="0" eaLnBrk="1" fontAlgn="auto" latinLnBrk="0" hangingPunct="1">
              <a:lnSpc>
                <a:spcPct val="100000"/>
              </a:lnSpc>
              <a:spcBef>
                <a:spcPts val="0"/>
              </a:spcBef>
              <a:spcAft>
                <a:spcPts val="0"/>
              </a:spcAft>
              <a:buClrTx/>
              <a:buSzTx/>
              <a:buFontTx/>
              <a:buNone/>
              <a:tabLst/>
              <a:defRPr/>
            </a:pPr>
            <a:r>
              <a:rPr kumimoji="0" lang="fr-FR" sz="816" b="1" i="0" u="none" strike="noStrike" kern="1200" cap="none" spc="0" normalizeH="0" baseline="0" noProof="0" dirty="0">
                <a:ln>
                  <a:noFill/>
                </a:ln>
                <a:solidFill>
                  <a:srgbClr val="263972"/>
                </a:solidFill>
                <a:effectLst/>
                <a:uLnTx/>
                <a:uFillTx/>
                <a:latin typeface="Arial" panose="020B0604020202020204" pitchFamily="34" charset="0"/>
                <a:cs typeface="Arial" panose="020B0604020202020204" pitchFamily="34" charset="0"/>
              </a:rPr>
              <a:t>ne peut être reproduit ni diffusé</a:t>
            </a:r>
          </a:p>
          <a:p>
            <a:pPr marL="0" marR="0" lvl="0" indent="0" algn="r" defTabSz="829544" rtl="0" eaLnBrk="1" fontAlgn="auto" latinLnBrk="0" hangingPunct="1">
              <a:lnSpc>
                <a:spcPct val="100000"/>
              </a:lnSpc>
              <a:spcBef>
                <a:spcPts val="0"/>
              </a:spcBef>
              <a:spcAft>
                <a:spcPts val="0"/>
              </a:spcAft>
              <a:buClrTx/>
              <a:buSzTx/>
              <a:buFontTx/>
              <a:buNone/>
              <a:tabLst/>
              <a:defRPr/>
            </a:pPr>
            <a:r>
              <a:rPr kumimoji="0" lang="fr-FR" sz="816" b="1" i="0" u="none" strike="noStrike" kern="1200" cap="none" spc="0" normalizeH="0" baseline="0" noProof="0" dirty="0">
                <a:ln>
                  <a:noFill/>
                </a:ln>
                <a:solidFill>
                  <a:srgbClr val="263972"/>
                </a:solidFill>
                <a:effectLst/>
                <a:uLnTx/>
                <a:uFillTx/>
                <a:latin typeface="Arial" panose="020B0604020202020204" pitchFamily="34" charset="0"/>
                <a:cs typeface="Arial" panose="020B0604020202020204" pitchFamily="34" charset="0"/>
              </a:rPr>
              <a:t>sans accord préalable</a:t>
            </a:r>
          </a:p>
        </p:txBody>
      </p:sp>
      <p:sp>
        <p:nvSpPr>
          <p:cNvPr id="20" name="Titre 19"/>
          <p:cNvSpPr>
            <a:spLocks noGrp="1"/>
          </p:cNvSpPr>
          <p:nvPr>
            <p:ph type="title" hasCustomPrompt="1"/>
          </p:nvPr>
        </p:nvSpPr>
        <p:spPr>
          <a:xfrm>
            <a:off x="1003767" y="2112094"/>
            <a:ext cx="7783538" cy="1325563"/>
          </a:xfrm>
        </p:spPr>
        <p:txBody>
          <a:bodyPr/>
          <a:lstStyle>
            <a:lvl1pPr>
              <a:defRPr baseline="0">
                <a:latin typeface="Arial" panose="020B0604020202020204" pitchFamily="34" charset="0"/>
                <a:cs typeface="Arial" panose="020B0604020202020204" pitchFamily="34" charset="0"/>
              </a:defRPr>
            </a:lvl1pPr>
          </a:lstStyle>
          <a:p>
            <a:r>
              <a:rPr lang="fr-FR" dirty="0"/>
              <a:t>Titre de la présentation</a:t>
            </a:r>
          </a:p>
        </p:txBody>
      </p:sp>
      <p:sp>
        <p:nvSpPr>
          <p:cNvPr id="23" name="Espace réservé du texte 22"/>
          <p:cNvSpPr>
            <a:spLocks noGrp="1"/>
          </p:cNvSpPr>
          <p:nvPr>
            <p:ph type="body" sz="quarter" idx="10" hasCustomPrompt="1"/>
          </p:nvPr>
        </p:nvSpPr>
        <p:spPr>
          <a:xfrm>
            <a:off x="1807175" y="6194313"/>
            <a:ext cx="1832137" cy="225432"/>
          </a:xfrm>
        </p:spPr>
        <p:txBody>
          <a:bodyPr/>
          <a:lstStyle>
            <a:lvl1pPr>
              <a:defRPr baseline="0">
                <a:latin typeface="Arial" panose="020B0604020202020204" pitchFamily="34" charset="0"/>
                <a:cs typeface="Arial" panose="020B0604020202020204" pitchFamily="34" charset="0"/>
              </a:defRPr>
            </a:lvl1pPr>
          </a:lstStyle>
          <a:p>
            <a:r>
              <a:rPr lang="fr-FR" sz="816" dirty="0"/>
              <a:t>Présentation Powerpoint </a:t>
            </a:r>
            <a:r>
              <a:rPr lang="fr-FR" sz="816" dirty="0">
                <a:solidFill>
                  <a:srgbClr val="263972"/>
                </a:solidFill>
              </a:rPr>
              <a:t>Mai 2019</a:t>
            </a:r>
            <a:endParaRPr lang="fr-FR" sz="816" dirty="0"/>
          </a:p>
        </p:txBody>
      </p:sp>
      <p:sp>
        <p:nvSpPr>
          <p:cNvPr id="4" name="Rectangle 3"/>
          <p:cNvSpPr/>
          <p:nvPr userDrawn="1"/>
        </p:nvSpPr>
        <p:spPr>
          <a:xfrm>
            <a:off x="1" y="0"/>
            <a:ext cx="12192000" cy="94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fr-FR" sz="163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837" y="4895"/>
            <a:ext cx="1308152" cy="942900"/>
          </a:xfrm>
          <a:prstGeom prst="rect">
            <a:avLst/>
          </a:prstGeom>
        </p:spPr>
      </p:pic>
      <p:pic>
        <p:nvPicPr>
          <p:cNvPr id="5" name="Imag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0217" y="0"/>
            <a:ext cx="2258345" cy="919818"/>
          </a:xfrm>
          <a:prstGeom prst="rect">
            <a:avLst/>
          </a:prstGeom>
        </p:spPr>
      </p:pic>
    </p:spTree>
    <p:extLst>
      <p:ext uri="{BB962C8B-B14F-4D97-AF65-F5344CB8AC3E}">
        <p14:creationId xmlns:p14="http://schemas.microsoft.com/office/powerpoint/2010/main" val="255640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inte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5" name="Slide Number Placeholder 4"/>
          <p:cNvSpPr>
            <a:spLocks noGrp="1"/>
          </p:cNvSpPr>
          <p:nvPr>
            <p:ph type="sldNum" sz="quarter" idx="12"/>
          </p:nvPr>
        </p:nvSpPr>
        <p:spPr>
          <a:xfrm>
            <a:off x="10906812" y="6375679"/>
            <a:ext cx="523188" cy="345796"/>
          </a:xfrm>
        </p:spPr>
        <p:txBody>
          <a:bodyPr/>
          <a:lstStyle/>
          <a:p>
            <a:fld id="{704DD884-1421-4063-BD41-863B1C173EB3}" type="slidenum">
              <a:rPr lang="fr-FR" smtClean="0"/>
              <a:t>‹#›</a:t>
            </a:fld>
            <a:endParaRPr lang="fr-FR"/>
          </a:p>
        </p:txBody>
      </p:sp>
      <p:sp>
        <p:nvSpPr>
          <p:cNvPr id="6" name="Espace réservé du pied de page 4">
            <a:extLst>
              <a:ext uri="{FF2B5EF4-FFF2-40B4-BE49-F238E27FC236}">
                <a16:creationId xmlns:a16="http://schemas.microsoft.com/office/drawing/2014/main" id="{98EDD929-02C2-4AE7-86A5-81AFC61A0A86}"/>
              </a:ext>
            </a:extLst>
          </p:cNvPr>
          <p:cNvSpPr txBox="1">
            <a:spLocks/>
          </p:cNvSpPr>
          <p:nvPr userDrawn="1"/>
        </p:nvSpPr>
        <p:spPr>
          <a:xfrm>
            <a:off x="4038600"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pic>
        <p:nvPicPr>
          <p:cNvPr id="10" name="Image 9" descr="Une image contenant clipart&#10;&#10;Description générée avec un niveau de confiance élevé">
            <a:extLst>
              <a:ext uri="{FF2B5EF4-FFF2-40B4-BE49-F238E27FC236}">
                <a16:creationId xmlns:a16="http://schemas.microsoft.com/office/drawing/2014/main" id="{8325D181-5D48-44B8-9B11-363384108F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73" y="6178570"/>
            <a:ext cx="799026" cy="542905"/>
          </a:xfrm>
          <a:prstGeom prst="rect">
            <a:avLst/>
          </a:prstGeom>
        </p:spPr>
      </p:pic>
      <p:pic>
        <p:nvPicPr>
          <p:cNvPr id="12" name="Image 11">
            <a:extLst>
              <a:ext uri="{FF2B5EF4-FFF2-40B4-BE49-F238E27FC236}">
                <a16:creationId xmlns:a16="http://schemas.microsoft.com/office/drawing/2014/main" id="{39BEF09E-FFCA-4E53-B24E-80BF7B8B3F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4806" y="6182936"/>
            <a:ext cx="711468" cy="538540"/>
          </a:xfrm>
          <a:prstGeom prst="rect">
            <a:avLst/>
          </a:prstGeom>
        </p:spPr>
      </p:pic>
      <p:pic>
        <p:nvPicPr>
          <p:cNvPr id="14" name="Image 13" descr="Une image contenant clipart&#10;&#10;Description générée avec un niveau de confiance très élevé">
            <a:extLst>
              <a:ext uri="{FF2B5EF4-FFF2-40B4-BE49-F238E27FC236}">
                <a16:creationId xmlns:a16="http://schemas.microsoft.com/office/drawing/2014/main" id="{AFDF02EA-06BF-44D4-88A8-137678BFFB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3290" y="6178571"/>
            <a:ext cx="1198940" cy="599470"/>
          </a:xfrm>
          <a:prstGeom prst="rect">
            <a:avLst/>
          </a:prstGeom>
        </p:spPr>
      </p:pic>
      <p:sp>
        <p:nvSpPr>
          <p:cNvPr id="16" name="Espace réservé pour une image  15">
            <a:extLst>
              <a:ext uri="{FF2B5EF4-FFF2-40B4-BE49-F238E27FC236}">
                <a16:creationId xmlns:a16="http://schemas.microsoft.com/office/drawing/2014/main" id="{E027E2BF-1B20-4361-B614-2C147C79A74C}"/>
              </a:ext>
            </a:extLst>
          </p:cNvPr>
          <p:cNvSpPr>
            <a:spLocks noGrp="1"/>
          </p:cNvSpPr>
          <p:nvPr>
            <p:ph type="pic" sz="quarter" idx="14" hasCustomPrompt="1"/>
          </p:nvPr>
        </p:nvSpPr>
        <p:spPr>
          <a:xfrm>
            <a:off x="7796213" y="6284561"/>
            <a:ext cx="2836862" cy="436914"/>
          </a:xfrm>
        </p:spPr>
        <p:txBody>
          <a:bodyPr>
            <a:normAutofit/>
          </a:bodyPr>
          <a:lstStyle>
            <a:lvl1pPr marL="0" indent="0">
              <a:buNone/>
              <a:defRPr sz="1100"/>
            </a:lvl1pPr>
          </a:lstStyle>
          <a:p>
            <a:r>
              <a:rPr lang="fr-FR" dirty="0"/>
              <a:t>AT: </a:t>
            </a:r>
          </a:p>
        </p:txBody>
      </p:sp>
      <p:pic>
        <p:nvPicPr>
          <p:cNvPr id="18" name="Image 17" descr="Une image contenant clipart&#10;&#10;Description générée avec un niveau de confiance élevé">
            <a:extLst>
              <a:ext uri="{FF2B5EF4-FFF2-40B4-BE49-F238E27FC236}">
                <a16:creationId xmlns:a16="http://schemas.microsoft.com/office/drawing/2014/main" id="{F77BF0D1-EF0D-4648-8DEE-CA5DADD722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26015" y="6307136"/>
            <a:ext cx="552101" cy="436914"/>
          </a:xfrm>
          <a:prstGeom prst="rect">
            <a:avLst/>
          </a:prstGeom>
        </p:spPr>
      </p:pic>
      <p:pic>
        <p:nvPicPr>
          <p:cNvPr id="20" name="Image 19">
            <a:extLst>
              <a:ext uri="{FF2B5EF4-FFF2-40B4-BE49-F238E27FC236}">
                <a16:creationId xmlns:a16="http://schemas.microsoft.com/office/drawing/2014/main" id="{73B44BBD-C853-48B6-99F6-1029A8960D3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926" t="30199" r="5674" b="38470"/>
          <a:stretch/>
        </p:blipFill>
        <p:spPr>
          <a:xfrm>
            <a:off x="8305217" y="6284561"/>
            <a:ext cx="1168981" cy="423902"/>
          </a:xfrm>
          <a:prstGeom prst="rect">
            <a:avLst/>
          </a:prstGeom>
        </p:spPr>
      </p:pic>
    </p:spTree>
    <p:extLst>
      <p:ext uri="{BB962C8B-B14F-4D97-AF65-F5344CB8AC3E}">
        <p14:creationId xmlns:p14="http://schemas.microsoft.com/office/powerpoint/2010/main" val="108582062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3144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7" name="Slide Number Placeholder 6"/>
          <p:cNvSpPr>
            <a:spLocks noGrp="1"/>
          </p:cNvSpPr>
          <p:nvPr>
            <p:ph type="sldNum" sz="quarter" idx="12"/>
          </p:nvPr>
        </p:nvSpPr>
        <p:spPr>
          <a:xfrm>
            <a:off x="5687568" y="6375679"/>
            <a:ext cx="1234440" cy="345796"/>
          </a:xfrm>
        </p:spPr>
        <p:txBody>
          <a:bodyPr/>
          <a:lstStyle/>
          <a:p>
            <a:fld id="{704DD884-1421-4063-BD41-863B1C173EB3}" type="slidenum">
              <a:rPr lang="fr-FR" smtClean="0"/>
              <a:t>‹#›</a:t>
            </a:fld>
            <a:endParaRPr lang="fr-FR"/>
          </a:p>
        </p:txBody>
      </p:sp>
      <p:sp>
        <p:nvSpPr>
          <p:cNvPr id="10" name="Espace réservé du pied de page 4">
            <a:extLst>
              <a:ext uri="{FF2B5EF4-FFF2-40B4-BE49-F238E27FC236}">
                <a16:creationId xmlns:a16="http://schemas.microsoft.com/office/drawing/2014/main" id="{8371F4B1-248B-4017-BD21-7EF50424AC01}"/>
              </a:ext>
            </a:extLst>
          </p:cNvPr>
          <p:cNvSpPr txBox="1">
            <a:spLocks/>
          </p:cNvSpPr>
          <p:nvPr userDrawn="1"/>
        </p:nvSpPr>
        <p:spPr>
          <a:xfrm>
            <a:off x="1599657"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301010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3706098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31088550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DD884-1421-4063-BD41-863B1C173EB3}" type="slidenum">
              <a:rPr lang="fr-FR" smtClean="0"/>
              <a:t>‹#›</a:t>
            </a:fld>
            <a:endParaRPr lang="fr-FR"/>
          </a:p>
        </p:txBody>
      </p:sp>
      <p:sp>
        <p:nvSpPr>
          <p:cNvPr id="8" name="Espace réservé du pied de page 4">
            <a:extLst>
              <a:ext uri="{FF2B5EF4-FFF2-40B4-BE49-F238E27FC236}">
                <a16:creationId xmlns:a16="http://schemas.microsoft.com/office/drawing/2014/main" id="{C9F1DF9A-B336-49B0-9D6D-D1549CEAA708}"/>
              </a:ext>
            </a:extLst>
          </p:cNvPr>
          <p:cNvSpPr txBox="1">
            <a:spLocks/>
          </p:cNvSpPr>
          <p:nvPr userDrawn="1"/>
        </p:nvSpPr>
        <p:spPr>
          <a:xfrm>
            <a:off x="4038600" y="6391481"/>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4857681"/>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4DD884-1421-4063-BD41-863B1C173EB3}" type="slidenum">
              <a:rPr lang="fr-FR" smtClean="0"/>
              <a:t>‹#›</a:t>
            </a:fld>
            <a:endParaRPr lang="fr-FR"/>
          </a:p>
        </p:txBody>
      </p:sp>
      <p:sp>
        <p:nvSpPr>
          <p:cNvPr id="10" name="Espace réservé du pied de page 4">
            <a:extLst>
              <a:ext uri="{FF2B5EF4-FFF2-40B4-BE49-F238E27FC236}">
                <a16:creationId xmlns:a16="http://schemas.microsoft.com/office/drawing/2014/main" id="{CEC9791C-F011-4C07-877B-D5DFCB6A1AD7}"/>
              </a:ext>
            </a:extLst>
          </p:cNvPr>
          <p:cNvSpPr txBox="1">
            <a:spLocks/>
          </p:cNvSpPr>
          <p:nvPr userDrawn="1"/>
        </p:nvSpPr>
        <p:spPr>
          <a:xfrm>
            <a:off x="4038600"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15922713"/>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172554381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4DD884-1421-4063-BD41-863B1C173EB3}" type="slidenum">
              <a:rPr lang="fr-FR" smtClean="0"/>
              <a:t>‹#›</a:t>
            </a:fld>
            <a:endParaRPr lang="fr-FR"/>
          </a:p>
        </p:txBody>
      </p:sp>
      <p:sp>
        <p:nvSpPr>
          <p:cNvPr id="5" name="Espace réservé du pied de page 4">
            <a:extLst>
              <a:ext uri="{FF2B5EF4-FFF2-40B4-BE49-F238E27FC236}">
                <a16:creationId xmlns:a16="http://schemas.microsoft.com/office/drawing/2014/main" id="{2AFB4402-EB9A-4C70-BCC9-A291E1B9701B}"/>
              </a:ext>
            </a:extLst>
          </p:cNvPr>
          <p:cNvSpPr txBox="1">
            <a:spLocks/>
          </p:cNvSpPr>
          <p:nvPr userDrawn="1"/>
        </p:nvSpPr>
        <p:spPr>
          <a:xfrm>
            <a:off x="4038600"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7309419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6" name="Footer Placeholder 5"/>
          <p:cNvSpPr>
            <a:spLocks noGrp="1"/>
          </p:cNvSpPr>
          <p:nvPr>
            <p:ph type="ftr" sz="quarter" idx="11"/>
          </p:nvPr>
        </p:nvSpPr>
        <p:spPr/>
        <p:txBody>
          <a:bodyPr/>
          <a:lstStyle/>
          <a:p>
            <a:r>
              <a:rPr lang="fr-FR" b="1" i="1">
                <a:ea typeface="Times New Roman" panose="02020603050405020304" pitchFamily="18" charset="0"/>
                <a:cs typeface="Calibri" panose="020F0502020204030204" pitchFamily="34" charset="0"/>
              </a:rPr>
              <a:t>AJUSEN - </a:t>
            </a:r>
            <a:r>
              <a:rPr lang="fr-FR" b="1" i="1">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704DD884-1421-4063-BD41-863B1C173EB3}" type="slidenum">
              <a:rPr lang="fr-FR" smtClean="0"/>
              <a:t>‹#›</a:t>
            </a:fld>
            <a:endParaRPr lang="fr-FR"/>
          </a:p>
        </p:txBody>
      </p:sp>
    </p:spTree>
    <p:extLst>
      <p:ext uri="{BB962C8B-B14F-4D97-AF65-F5344CB8AC3E}">
        <p14:creationId xmlns:p14="http://schemas.microsoft.com/office/powerpoint/2010/main" val="3612647488"/>
      </p:ext>
    </p:extLst>
  </p:cSld>
  <p:clrMapOvr>
    <a:masterClrMapping/>
  </p:clrMapOvr>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DD884-1421-4063-BD41-863B1C173EB3}" type="slidenum">
              <a:rPr lang="fr-FR" smtClean="0"/>
              <a:t>‹#›</a:t>
            </a:fld>
            <a:endParaRPr lang="fr-FR"/>
          </a:p>
        </p:txBody>
      </p:sp>
      <p:sp>
        <p:nvSpPr>
          <p:cNvPr id="8" name="Espace réservé du pied de page 4">
            <a:extLst>
              <a:ext uri="{FF2B5EF4-FFF2-40B4-BE49-F238E27FC236}">
                <a16:creationId xmlns:a16="http://schemas.microsoft.com/office/drawing/2014/main" id="{8371F4B1-248B-4017-BD21-7EF50424AC01}"/>
              </a:ext>
            </a:extLst>
          </p:cNvPr>
          <p:cNvSpPr txBox="1">
            <a:spLocks/>
          </p:cNvSpPr>
          <p:nvPr userDrawn="1"/>
        </p:nvSpPr>
        <p:spPr>
          <a:xfrm>
            <a:off x="1599657"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20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b="1" i="1" dirty="0">
                <a:ea typeface="Times New Roman" panose="02020603050405020304" pitchFamily="18" charset="0"/>
                <a:cs typeface="Calibri" panose="020F0502020204030204" pitchFamily="34" charset="0"/>
              </a:rPr>
              <a:t>AJUSEN - </a:t>
            </a:r>
            <a:r>
              <a:rPr lang="fr-FR" b="1" i="1" dirty="0">
                <a:ea typeface="SimSun" panose="02010600030101010101" pitchFamily="2" charset="-122"/>
                <a:cs typeface="Calibri" panose="020F0502020204030204" pitchFamily="34" charset="0"/>
              </a:rPr>
              <a:t>Volet Justice</a:t>
            </a:r>
            <a:endParaRPr lang="fr-FR"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281281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4DD884-1421-4063-BD41-863B1C173EB3}" type="slidenum">
              <a:rPr lang="fr-FR" smtClean="0"/>
              <a:t>‹#›</a:t>
            </a:fld>
            <a:endParaRPr lang="fr-FR"/>
          </a:p>
        </p:txBody>
      </p:sp>
    </p:spTree>
    <p:extLst>
      <p:ext uri="{BB962C8B-B14F-4D97-AF65-F5344CB8AC3E}">
        <p14:creationId xmlns:p14="http://schemas.microsoft.com/office/powerpoint/2010/main" val="376579187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3943" r:id="rId18"/>
    <p:sldLayoutId id="2147483747" r:id="rId19"/>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tm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tm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endParaRPr lang="fr-FR"/>
          </a:p>
        </p:txBody>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quarter" idx="10"/>
          </p:nvPr>
        </p:nvSpPr>
        <p:spPr/>
        <p:txBody>
          <a:bodyPr>
            <a:normAutofit fontScale="55000" lnSpcReduction="20000"/>
          </a:bodyPr>
          <a:lstStyle/>
          <a:p>
            <a:r>
              <a:rPr lang="fr-FR" dirty="0"/>
              <a:t>BEPI SAHEL</a:t>
            </a:r>
          </a:p>
        </p:txBody>
      </p:sp>
      <p:pic>
        <p:nvPicPr>
          <p:cNvPr id="5" name="Image 4"/>
          <p:cNvPicPr>
            <a:picLocks noChangeAspect="1"/>
          </p:cNvPicPr>
          <p:nvPr/>
        </p:nvPicPr>
        <p:blipFill>
          <a:blip r:embed="rId3"/>
          <a:stretch>
            <a:fillRect/>
          </a:stretch>
        </p:blipFill>
        <p:spPr>
          <a:xfrm>
            <a:off x="0" y="-66262"/>
            <a:ext cx="12192000" cy="6082749"/>
          </a:xfrm>
          <a:prstGeom prst="rect">
            <a:avLst/>
          </a:prstGeom>
        </p:spPr>
      </p:pic>
      <p:pic>
        <p:nvPicPr>
          <p:cNvPr id="7" name="Image 6"/>
          <p:cNvPicPr>
            <a:picLocks noChangeAspect="1"/>
          </p:cNvPicPr>
          <p:nvPr/>
        </p:nvPicPr>
        <p:blipFill>
          <a:blip r:embed="rId4"/>
          <a:stretch>
            <a:fillRect/>
          </a:stretch>
        </p:blipFill>
        <p:spPr>
          <a:xfrm>
            <a:off x="10413936" y="31043"/>
            <a:ext cx="1441367" cy="740254"/>
          </a:xfrm>
          <a:prstGeom prst="rect">
            <a:avLst/>
          </a:prstGeom>
        </p:spPr>
      </p:pic>
      <p:sp>
        <p:nvSpPr>
          <p:cNvPr id="8" name="ZoneTexte 7"/>
          <p:cNvSpPr txBox="1"/>
          <p:nvPr/>
        </p:nvSpPr>
        <p:spPr>
          <a:xfrm>
            <a:off x="516835" y="967970"/>
            <a:ext cx="10933043"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Projet d’appui à l’entraide judiciaire en matière pénale au Sahel</a:t>
            </a:r>
            <a:endParaRPr kumimoji="0" lang="ar-TN"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noProof="0" dirty="0">
                <a:ln>
                  <a:noFill/>
                </a:ln>
                <a:solidFill>
                  <a:prstClr val="white"/>
                </a:solidFill>
                <a:effectLst/>
                <a:uLnTx/>
                <a:uFillTx/>
                <a:latin typeface="Calibri" panose="020F0502020204030204"/>
              </a:rPr>
              <a:t>Atelier régional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Calibri" panose="020F0502020204030204"/>
              </a:rPr>
              <a:t>Traite des Êtres Humains et  trafic de migrants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prstClr val="white"/>
                </a:solidFill>
                <a:latin typeface="Calibri" panose="020F0502020204030204"/>
              </a:rPr>
              <a:t>Les phénomènes criminels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noProof="0" dirty="0">
                <a:ln>
                  <a:noFill/>
                </a:ln>
                <a:solidFill>
                  <a:prstClr val="white"/>
                </a:solidFill>
                <a:effectLst/>
                <a:uLnTx/>
                <a:uFillTx/>
                <a:latin typeface="Calibri" panose="020F0502020204030204"/>
              </a:rPr>
              <a:t>Dakar</a:t>
            </a:r>
            <a:r>
              <a:rPr lang="fr-FR" sz="2800" dirty="0">
                <a:solidFill>
                  <a:prstClr val="white"/>
                </a:solidFill>
                <a:latin typeface="Calibri" panose="020F0502020204030204"/>
              </a:rPr>
              <a:t>, Juin 2024</a:t>
            </a:r>
            <a:endParaRPr kumimoji="0" lang="ar-TN" sz="2800" b="0" i="0" u="none" strike="noStrike" kern="1200" cap="none" spc="0" normalizeH="0" noProof="0" dirty="0">
              <a:ln>
                <a:noFill/>
              </a:ln>
              <a:solidFill>
                <a:prstClr val="white"/>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noProof="0" dirty="0">
              <a:ln>
                <a:noFill/>
              </a:ln>
              <a:solidFill>
                <a:prstClr val="white"/>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TN" sz="2800" b="0" i="0" u="none" strike="noStrike" kern="1200" cap="none" spc="0" normalizeH="0" noProof="0" dirty="0">
              <a:ln>
                <a:noFill/>
              </a:ln>
              <a:solidFill>
                <a:prstClr val="white"/>
              </a:solidFill>
              <a:effectLst/>
              <a:uLnTx/>
              <a:uFillTx/>
              <a:latin typeface="Calibri" panose="020F0502020204030204"/>
            </a:endParaRPr>
          </a:p>
        </p:txBody>
      </p:sp>
      <p:pic>
        <p:nvPicPr>
          <p:cNvPr id="11" name="Image 10"/>
          <p:cNvPicPr>
            <a:picLocks noChangeAspect="1"/>
          </p:cNvPicPr>
          <p:nvPr/>
        </p:nvPicPr>
        <p:blipFill>
          <a:blip r:embed="rId5"/>
          <a:stretch>
            <a:fillRect/>
          </a:stretch>
        </p:blipFill>
        <p:spPr>
          <a:xfrm>
            <a:off x="302225" y="162205"/>
            <a:ext cx="1504950" cy="590550"/>
          </a:xfrm>
          <a:prstGeom prst="rect">
            <a:avLst/>
          </a:prstGeom>
        </p:spPr>
      </p:pic>
    </p:spTree>
    <p:extLst>
      <p:ext uri="{BB962C8B-B14F-4D97-AF65-F5344CB8AC3E}">
        <p14:creationId xmlns:p14="http://schemas.microsoft.com/office/powerpoint/2010/main" val="146990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3F75F4-AFAD-4F04-6761-73606FAE2E8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61B6A4C-AC5A-EE3B-71ED-81B53C71006A}"/>
              </a:ext>
            </a:extLst>
          </p:cNvPr>
          <p:cNvSpPr>
            <a:spLocks noGrp="1"/>
          </p:cNvSpPr>
          <p:nvPr>
            <p:ph type="sldNum" sz="quarter" idx="12"/>
          </p:nvPr>
        </p:nvSpPr>
        <p:spPr/>
        <p:txBody>
          <a:bodyPr/>
          <a:lstStyle/>
          <a:p>
            <a:fld id="{704DD884-1421-4063-BD41-863B1C173EB3}" type="slidenum">
              <a:rPr lang="fr-FR" smtClean="0"/>
              <a:t>10</a:t>
            </a:fld>
            <a:endParaRPr lang="fr-FR"/>
          </a:p>
        </p:txBody>
      </p:sp>
      <p:pic>
        <p:nvPicPr>
          <p:cNvPr id="5" name="Picture 4">
            <a:extLst>
              <a:ext uri="{FF2B5EF4-FFF2-40B4-BE49-F238E27FC236}">
                <a16:creationId xmlns:a16="http://schemas.microsoft.com/office/drawing/2014/main" id="{06522A3A-1412-4A22-87D1-AB21D9EE5F47}"/>
              </a:ext>
            </a:extLst>
          </p:cNvPr>
          <p:cNvPicPr>
            <a:picLocks noChangeAspect="1"/>
          </p:cNvPicPr>
          <p:nvPr/>
        </p:nvPicPr>
        <p:blipFill>
          <a:blip r:embed="rId3"/>
          <a:stretch>
            <a:fillRect/>
          </a:stretch>
        </p:blipFill>
        <p:spPr>
          <a:xfrm>
            <a:off x="0" y="225425"/>
            <a:ext cx="12192000" cy="6407149"/>
          </a:xfrm>
          <a:prstGeom prst="rect">
            <a:avLst/>
          </a:prstGeom>
        </p:spPr>
      </p:pic>
    </p:spTree>
    <p:extLst>
      <p:ext uri="{BB962C8B-B14F-4D97-AF65-F5344CB8AC3E}">
        <p14:creationId xmlns:p14="http://schemas.microsoft.com/office/powerpoint/2010/main" val="51609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6EE03D-C419-8725-5EBF-304AB9A99CD1}"/>
              </a:ext>
            </a:extLst>
          </p:cNvPr>
          <p:cNvSpPr>
            <a:spLocks noGrp="1"/>
          </p:cNvSpPr>
          <p:nvPr>
            <p:ph type="title"/>
          </p:nvPr>
        </p:nvSpPr>
        <p:spPr/>
        <p:txBody>
          <a:bodyPr/>
          <a:lstStyle/>
          <a:p>
            <a:endParaRPr lang="en-GB"/>
          </a:p>
        </p:txBody>
      </p:sp>
      <p:sp>
        <p:nvSpPr>
          <p:cNvPr id="9" name="Content Placeholder 8">
            <a:extLst>
              <a:ext uri="{FF2B5EF4-FFF2-40B4-BE49-F238E27FC236}">
                <a16:creationId xmlns:a16="http://schemas.microsoft.com/office/drawing/2014/main" id="{14575969-E0D7-AF1C-D978-CCDE583DA0B3}"/>
              </a:ext>
            </a:extLst>
          </p:cNvPr>
          <p:cNvSpPr>
            <a:spLocks noGrp="1"/>
          </p:cNvSpPr>
          <p:nvPr>
            <p:ph idx="1"/>
          </p:nvPr>
        </p:nvSpPr>
        <p:spPr/>
        <p:txBody>
          <a:bodyPr/>
          <a:lstStyle/>
          <a:p>
            <a:endParaRPr lang="en-GB"/>
          </a:p>
        </p:txBody>
      </p:sp>
      <p:sp>
        <p:nvSpPr>
          <p:cNvPr id="2" name="Footer Placeholder 1">
            <a:extLst>
              <a:ext uri="{FF2B5EF4-FFF2-40B4-BE49-F238E27FC236}">
                <a16:creationId xmlns:a16="http://schemas.microsoft.com/office/drawing/2014/main" id="{DAFDF888-7A04-3CDD-B5DF-229CCB70CDD2}"/>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2A299BEF-CA9C-EC95-550D-0E3CCC23556A}"/>
              </a:ext>
            </a:extLst>
          </p:cNvPr>
          <p:cNvSpPr>
            <a:spLocks noGrp="1"/>
          </p:cNvSpPr>
          <p:nvPr>
            <p:ph type="sldNum" sz="quarter" idx="12"/>
          </p:nvPr>
        </p:nvSpPr>
        <p:spPr/>
        <p:txBody>
          <a:bodyPr/>
          <a:lstStyle/>
          <a:p>
            <a:fld id="{704DD884-1421-4063-BD41-863B1C173EB3}" type="slidenum">
              <a:rPr lang="fr-FR" smtClean="0"/>
              <a:t>11</a:t>
            </a:fld>
            <a:endParaRPr lang="fr-FR"/>
          </a:p>
        </p:txBody>
      </p:sp>
      <p:pic>
        <p:nvPicPr>
          <p:cNvPr id="5" name="Picture 4" descr="A screenshot of a computer&#10;&#10;Description automatically generated">
            <a:extLst>
              <a:ext uri="{FF2B5EF4-FFF2-40B4-BE49-F238E27FC236}">
                <a16:creationId xmlns:a16="http://schemas.microsoft.com/office/drawing/2014/main" id="{03545063-E464-222C-BE0F-6E51208C5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099"/>
            <a:ext cx="12192000" cy="6599802"/>
          </a:xfrm>
          <a:prstGeom prst="rect">
            <a:avLst/>
          </a:prstGeom>
        </p:spPr>
      </p:pic>
      <p:pic>
        <p:nvPicPr>
          <p:cNvPr id="6" name="Image 5">
            <a:extLst>
              <a:ext uri="{FF2B5EF4-FFF2-40B4-BE49-F238E27FC236}">
                <a16:creationId xmlns:a16="http://schemas.microsoft.com/office/drawing/2014/main" id="{EF561F32-BAA8-EE2B-C564-D9D8072E9401}"/>
              </a:ext>
            </a:extLst>
          </p:cNvPr>
          <p:cNvPicPr>
            <a:picLocks noChangeAspect="1"/>
          </p:cNvPicPr>
          <p:nvPr/>
        </p:nvPicPr>
        <p:blipFill>
          <a:blip r:embed="rId4"/>
          <a:stretch>
            <a:fillRect/>
          </a:stretch>
        </p:blipFill>
        <p:spPr>
          <a:xfrm>
            <a:off x="10215154" y="161083"/>
            <a:ext cx="1441367" cy="740254"/>
          </a:xfrm>
          <a:prstGeom prst="rect">
            <a:avLst/>
          </a:prstGeom>
        </p:spPr>
      </p:pic>
      <p:pic>
        <p:nvPicPr>
          <p:cNvPr id="7" name="Image 6">
            <a:extLst>
              <a:ext uri="{FF2B5EF4-FFF2-40B4-BE49-F238E27FC236}">
                <a16:creationId xmlns:a16="http://schemas.microsoft.com/office/drawing/2014/main" id="{4A2D5CE5-61AC-8294-140E-85A19D7C3D9F}"/>
              </a:ext>
            </a:extLst>
          </p:cNvPr>
          <p:cNvPicPr>
            <a:picLocks noChangeAspect="1"/>
          </p:cNvPicPr>
          <p:nvPr/>
        </p:nvPicPr>
        <p:blipFill>
          <a:blip r:embed="rId5"/>
          <a:stretch>
            <a:fillRect/>
          </a:stretch>
        </p:blipFill>
        <p:spPr>
          <a:xfrm>
            <a:off x="302225" y="199593"/>
            <a:ext cx="1504950" cy="590550"/>
          </a:xfrm>
          <a:prstGeom prst="rect">
            <a:avLst/>
          </a:prstGeom>
        </p:spPr>
      </p:pic>
    </p:spTree>
    <p:extLst>
      <p:ext uri="{BB962C8B-B14F-4D97-AF65-F5344CB8AC3E}">
        <p14:creationId xmlns:p14="http://schemas.microsoft.com/office/powerpoint/2010/main" val="303523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F956-144E-C2BF-9F5C-6E9F34783915}"/>
              </a:ext>
            </a:extLst>
          </p:cNvPr>
          <p:cNvSpPr>
            <a:spLocks noGrp="1"/>
          </p:cNvSpPr>
          <p:nvPr>
            <p:ph type="title"/>
          </p:nvPr>
        </p:nvSpPr>
        <p:spPr/>
        <p:txBody>
          <a:bodyPr/>
          <a:lstStyle/>
          <a:p>
            <a:r>
              <a:rPr lang="en-GB" dirty="0" err="1"/>
              <a:t>L’indice</a:t>
            </a:r>
            <a:r>
              <a:rPr lang="en-GB" dirty="0"/>
              <a:t> ENACT</a:t>
            </a:r>
          </a:p>
        </p:txBody>
      </p:sp>
      <p:sp>
        <p:nvSpPr>
          <p:cNvPr id="3" name="Content Placeholder 2">
            <a:extLst>
              <a:ext uri="{FF2B5EF4-FFF2-40B4-BE49-F238E27FC236}">
                <a16:creationId xmlns:a16="http://schemas.microsoft.com/office/drawing/2014/main" id="{68E18B03-C1AB-1BD8-B0C3-A7F6248DBA03}"/>
              </a:ext>
            </a:extLst>
          </p:cNvPr>
          <p:cNvSpPr>
            <a:spLocks noGrp="1"/>
          </p:cNvSpPr>
          <p:nvPr>
            <p:ph idx="1"/>
          </p:nvPr>
        </p:nvSpPr>
        <p:spPr>
          <a:xfrm>
            <a:off x="423334" y="1377423"/>
            <a:ext cx="8596668" cy="3880773"/>
          </a:xfrm>
        </p:spPr>
        <p:txBody>
          <a:bodyPr>
            <a:normAutofit fontScale="92500" lnSpcReduction="20000"/>
          </a:bodyPr>
          <a:lstStyle/>
          <a:p>
            <a:pPr marL="0" indent="0" algn="l">
              <a:buNone/>
            </a:pPr>
            <a:r>
              <a:rPr lang="fr-FR" sz="1800" b="0" i="0" u="none" strike="noStrike" baseline="0" dirty="0">
                <a:solidFill>
                  <a:srgbClr val="414142"/>
                </a:solidFill>
                <a:latin typeface="Montserrat-Regular"/>
              </a:rPr>
              <a:t>L’Indice du crime organisé 2023 du projet ENACT s’articule autour de trois éléments clés :</a:t>
            </a:r>
          </a:p>
          <a:p>
            <a:pPr algn="l"/>
            <a:r>
              <a:rPr lang="fr-FR" sz="1800" b="0" i="0" u="none" strike="noStrike" baseline="0" dirty="0">
                <a:solidFill>
                  <a:srgbClr val="414142"/>
                </a:solidFill>
                <a:latin typeface="Montserrat-Regular"/>
              </a:rPr>
              <a:t>L’ampleur, l’échelle et l’impact de 15 marchés criminels</a:t>
            </a:r>
          </a:p>
          <a:p>
            <a:pPr algn="l"/>
            <a:r>
              <a:rPr lang="fr-FR" sz="1800" b="0" i="0" u="none" strike="noStrike" baseline="0" dirty="0">
                <a:solidFill>
                  <a:srgbClr val="414142"/>
                </a:solidFill>
                <a:latin typeface="Montserrat-Regular"/>
              </a:rPr>
              <a:t>La structure et l’influence de cinq types d’acteurs de la criminalité</a:t>
            </a:r>
          </a:p>
          <a:p>
            <a:pPr algn="l"/>
            <a:r>
              <a:rPr lang="fr-FR" sz="1800" b="0" i="0" u="none" strike="noStrike" baseline="0" dirty="0">
                <a:solidFill>
                  <a:srgbClr val="414142"/>
                </a:solidFill>
                <a:latin typeface="Montserrat-Regular"/>
              </a:rPr>
              <a:t>L’existence et la capacité des pays à être résilients face à la criminalité organisée, mesurées en fonction de 12 éléments constitutifs de la résilience</a:t>
            </a:r>
          </a:p>
          <a:p>
            <a:pPr marL="0" indent="0" algn="l">
              <a:buNone/>
            </a:pPr>
            <a:r>
              <a:rPr lang="fr-FR" dirty="0">
                <a:solidFill>
                  <a:srgbClr val="414142"/>
                </a:solidFill>
                <a:latin typeface="Montserrat-Regular"/>
              </a:rPr>
              <a:t>Définition du crime organisé :</a:t>
            </a:r>
          </a:p>
          <a:p>
            <a:pPr algn="l"/>
            <a:r>
              <a:rPr lang="fr-FR" sz="1800" b="0" i="0" u="none" strike="noStrike" baseline="0" dirty="0">
                <a:solidFill>
                  <a:srgbClr val="0070C0"/>
                </a:solidFill>
                <a:latin typeface="Montserrat-Regular"/>
              </a:rPr>
              <a:t>Toute activité illégale, menée par des groupes ou des réseaux agissant de concert, se servant de la violence, de la corruption ou d’activités connexes afin d’obtenir, directement ou indirectement, un avantage financier ou matériel.</a:t>
            </a:r>
          </a:p>
          <a:p>
            <a:pPr algn="l"/>
            <a:r>
              <a:rPr lang="fr-FR" sz="1800" b="0" i="0" u="none" strike="noStrike" baseline="0" dirty="0">
                <a:solidFill>
                  <a:srgbClr val="0070C0"/>
                </a:solidFill>
                <a:latin typeface="Montserrat-Regular"/>
              </a:rPr>
              <a:t>Ces activités peuvent être menées à la fois à l’intérieur d’un pays et à l’échelle transnationale</a:t>
            </a:r>
            <a:endParaRPr lang="en-GB" dirty="0">
              <a:solidFill>
                <a:srgbClr val="0070C0"/>
              </a:solidFill>
            </a:endParaRPr>
          </a:p>
        </p:txBody>
      </p:sp>
      <p:sp>
        <p:nvSpPr>
          <p:cNvPr id="4" name="Footer Placeholder 3">
            <a:extLst>
              <a:ext uri="{FF2B5EF4-FFF2-40B4-BE49-F238E27FC236}">
                <a16:creationId xmlns:a16="http://schemas.microsoft.com/office/drawing/2014/main" id="{623E2759-1825-345D-ACB2-02FC326F4C8E}"/>
              </a:ext>
            </a:extLst>
          </p:cNvPr>
          <p:cNvSpPr>
            <a:spLocks noGrp="1"/>
          </p:cNvSpPr>
          <p:nvPr>
            <p:ph type="ftr" sz="quarter" idx="11"/>
          </p:nvPr>
        </p:nvSpPr>
        <p:spPr/>
        <p:txBody>
          <a:bodyPr/>
          <a:lstStyle/>
          <a:p>
            <a:r>
              <a:rPr lang="fr-FR" dirty="0"/>
              <a:t>BEPI SAHEL</a:t>
            </a:r>
          </a:p>
        </p:txBody>
      </p:sp>
      <p:sp>
        <p:nvSpPr>
          <p:cNvPr id="5" name="Slide Number Placeholder 4">
            <a:extLst>
              <a:ext uri="{FF2B5EF4-FFF2-40B4-BE49-F238E27FC236}">
                <a16:creationId xmlns:a16="http://schemas.microsoft.com/office/drawing/2014/main" id="{F30C629C-9353-784E-D83F-767F838D5E76}"/>
              </a:ext>
            </a:extLst>
          </p:cNvPr>
          <p:cNvSpPr>
            <a:spLocks noGrp="1"/>
          </p:cNvSpPr>
          <p:nvPr>
            <p:ph type="sldNum" sz="quarter" idx="12"/>
          </p:nvPr>
        </p:nvSpPr>
        <p:spPr/>
        <p:txBody>
          <a:bodyPr/>
          <a:lstStyle/>
          <a:p>
            <a:fld id="{704DD884-1421-4063-BD41-863B1C173EB3}" type="slidenum">
              <a:rPr lang="fr-FR" smtClean="0"/>
              <a:t>12</a:t>
            </a:fld>
            <a:endParaRPr lang="fr-FR"/>
          </a:p>
        </p:txBody>
      </p:sp>
      <p:pic>
        <p:nvPicPr>
          <p:cNvPr id="6" name="Image 5">
            <a:extLst>
              <a:ext uri="{FF2B5EF4-FFF2-40B4-BE49-F238E27FC236}">
                <a16:creationId xmlns:a16="http://schemas.microsoft.com/office/drawing/2014/main" id="{86A57F85-8081-FE27-9593-04A41E9EC3FC}"/>
              </a:ext>
            </a:extLst>
          </p:cNvPr>
          <p:cNvPicPr>
            <a:picLocks noChangeAspect="1"/>
          </p:cNvPicPr>
          <p:nvPr/>
        </p:nvPicPr>
        <p:blipFill>
          <a:blip r:embed="rId3"/>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228012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5D5AB6-6E37-A4BB-7590-2BBDC2279FA1}"/>
              </a:ext>
            </a:extLst>
          </p:cNvPr>
          <p:cNvSpPr>
            <a:spLocks noGrp="1"/>
          </p:cNvSpPr>
          <p:nvPr>
            <p:ph type="title"/>
          </p:nvPr>
        </p:nvSpPr>
        <p:spPr/>
        <p:txBody>
          <a:bodyPr/>
          <a:lstStyle/>
          <a:p>
            <a:r>
              <a:rPr lang="en-GB" dirty="0"/>
              <a:t>Les categories ENACT</a:t>
            </a:r>
          </a:p>
        </p:txBody>
      </p:sp>
      <p:sp>
        <p:nvSpPr>
          <p:cNvPr id="5" name="Content Placeholder 4">
            <a:extLst>
              <a:ext uri="{FF2B5EF4-FFF2-40B4-BE49-F238E27FC236}">
                <a16:creationId xmlns:a16="http://schemas.microsoft.com/office/drawing/2014/main" id="{3E637879-59DF-B2D4-9227-265F5CEE0802}"/>
              </a:ext>
            </a:extLst>
          </p:cNvPr>
          <p:cNvSpPr>
            <a:spLocks noGrp="1"/>
          </p:cNvSpPr>
          <p:nvPr>
            <p:ph sz="half" idx="1"/>
          </p:nvPr>
        </p:nvSpPr>
        <p:spPr/>
        <p:txBody>
          <a:bodyPr/>
          <a:lstStyle/>
          <a:p>
            <a:pPr algn="l"/>
            <a:r>
              <a:rPr lang="en-GB" sz="1800" b="1" i="0" u="none" strike="noStrike" baseline="0" dirty="0">
                <a:solidFill>
                  <a:srgbClr val="BE454E"/>
                </a:solidFill>
                <a:latin typeface="Montserrat-SemiBold"/>
              </a:rPr>
              <a:t>Les </a:t>
            </a:r>
            <a:r>
              <a:rPr lang="en-GB" sz="1800" b="1" i="0" u="none" strike="noStrike" baseline="0" dirty="0" err="1">
                <a:solidFill>
                  <a:srgbClr val="BE454E"/>
                </a:solidFill>
                <a:latin typeface="Montserrat-SemiBold"/>
              </a:rPr>
              <a:t>Acteurs</a:t>
            </a:r>
            <a:r>
              <a:rPr lang="en-GB" sz="1800" b="1" i="0" u="none" strike="noStrike" baseline="0" dirty="0">
                <a:solidFill>
                  <a:srgbClr val="BE454E"/>
                </a:solidFill>
                <a:latin typeface="Montserrat-SemiBold"/>
              </a:rPr>
              <a:t> de la </a:t>
            </a:r>
            <a:r>
              <a:rPr lang="en-GB" sz="1800" b="1" i="0" u="none" strike="noStrike" baseline="0" dirty="0" err="1">
                <a:solidFill>
                  <a:srgbClr val="BE454E"/>
                </a:solidFill>
                <a:latin typeface="Montserrat-SemiBold"/>
              </a:rPr>
              <a:t>criminalité</a:t>
            </a:r>
            <a:endParaRPr lang="en-GB" sz="1800" b="1" i="0" u="none" strike="noStrike" baseline="0" dirty="0">
              <a:solidFill>
                <a:srgbClr val="BE454E"/>
              </a:solidFill>
              <a:latin typeface="Montserrat-SemiBold"/>
            </a:endParaRPr>
          </a:p>
          <a:p>
            <a:pPr algn="l"/>
            <a:r>
              <a:rPr lang="fr-FR" sz="1800" b="1" i="0" u="none" strike="noStrike" baseline="0" dirty="0">
                <a:solidFill>
                  <a:srgbClr val="A8787A"/>
                </a:solidFill>
                <a:latin typeface="Montserrat-SemiBold"/>
              </a:rPr>
              <a:t>CA1. </a:t>
            </a:r>
            <a:r>
              <a:rPr lang="fr-FR" sz="1800" b="0" i="0" u="none" strike="noStrike" baseline="0" dirty="0">
                <a:solidFill>
                  <a:srgbClr val="414142"/>
                </a:solidFill>
                <a:latin typeface="Montserrat-Regular"/>
              </a:rPr>
              <a:t>Groupes de type mafieux</a:t>
            </a:r>
          </a:p>
          <a:p>
            <a:pPr algn="l"/>
            <a:r>
              <a:rPr lang="en-GB" sz="1800" b="1" i="0" u="none" strike="noStrike" baseline="0" dirty="0">
                <a:solidFill>
                  <a:srgbClr val="A8787A"/>
                </a:solidFill>
                <a:latin typeface="Montserrat-SemiBold"/>
              </a:rPr>
              <a:t>CA2. </a:t>
            </a:r>
            <a:r>
              <a:rPr lang="en-GB" sz="1800" b="0" i="0" u="none" strike="noStrike" baseline="0" dirty="0" err="1">
                <a:solidFill>
                  <a:srgbClr val="414142"/>
                </a:solidFill>
                <a:latin typeface="Montserrat-Regular"/>
              </a:rPr>
              <a:t>Réseaux</a:t>
            </a:r>
            <a:r>
              <a:rPr lang="en-GB" sz="1800" b="0" i="0" u="none" strike="noStrike" baseline="0" dirty="0">
                <a:solidFill>
                  <a:srgbClr val="414142"/>
                </a:solidFill>
                <a:latin typeface="Montserrat-Regular"/>
              </a:rPr>
              <a:t> </a:t>
            </a:r>
            <a:r>
              <a:rPr lang="en-GB" sz="1800" b="0" i="0" u="none" strike="noStrike" baseline="0" dirty="0" err="1">
                <a:solidFill>
                  <a:srgbClr val="414142"/>
                </a:solidFill>
                <a:latin typeface="Montserrat-Regular"/>
              </a:rPr>
              <a:t>criminels</a:t>
            </a:r>
            <a:endParaRPr lang="en-GB" sz="1800" b="0" i="0" u="none" strike="noStrike" baseline="0" dirty="0">
              <a:solidFill>
                <a:srgbClr val="414142"/>
              </a:solidFill>
              <a:latin typeface="Montserrat-Regular"/>
            </a:endParaRPr>
          </a:p>
          <a:p>
            <a:pPr algn="l"/>
            <a:r>
              <a:rPr lang="fr-FR" sz="1800" b="1" i="0" u="none" strike="noStrike" baseline="0" dirty="0">
                <a:solidFill>
                  <a:srgbClr val="A8787A"/>
                </a:solidFill>
                <a:latin typeface="Montserrat-SemiBold"/>
              </a:rPr>
              <a:t>CA3. </a:t>
            </a:r>
            <a:r>
              <a:rPr lang="fr-FR" sz="1800" b="0" i="0" u="none" strike="noStrike" baseline="0" dirty="0">
                <a:solidFill>
                  <a:srgbClr val="414142"/>
                </a:solidFill>
                <a:latin typeface="Montserrat-Regular"/>
              </a:rPr>
              <a:t>Acteurs intégrés à l’État</a:t>
            </a:r>
          </a:p>
          <a:p>
            <a:pPr algn="l"/>
            <a:r>
              <a:rPr lang="en-GB" sz="1800" b="1" i="0" u="none" strike="noStrike" baseline="0" dirty="0">
                <a:solidFill>
                  <a:srgbClr val="A8787A"/>
                </a:solidFill>
                <a:latin typeface="Montserrat-SemiBold"/>
              </a:rPr>
              <a:t>CA4. </a:t>
            </a:r>
            <a:r>
              <a:rPr lang="en-GB" sz="1800" b="0" i="0" u="none" strike="noStrike" baseline="0" dirty="0" err="1">
                <a:solidFill>
                  <a:srgbClr val="414142"/>
                </a:solidFill>
                <a:latin typeface="Montserrat-Regular"/>
              </a:rPr>
              <a:t>Acteurs</a:t>
            </a:r>
            <a:r>
              <a:rPr lang="en-GB" sz="1800" b="0" i="0" u="none" strike="noStrike" baseline="0" dirty="0">
                <a:solidFill>
                  <a:srgbClr val="414142"/>
                </a:solidFill>
                <a:latin typeface="Montserrat-Regular"/>
              </a:rPr>
              <a:t> étrangers</a:t>
            </a:r>
          </a:p>
          <a:p>
            <a:pPr algn="l"/>
            <a:r>
              <a:rPr lang="fr-FR" sz="1800" b="1" i="0" u="none" strike="noStrike" baseline="0" dirty="0">
                <a:solidFill>
                  <a:srgbClr val="A8787A"/>
                </a:solidFill>
                <a:latin typeface="Montserrat-Bold"/>
              </a:rPr>
              <a:t>CA5. </a:t>
            </a:r>
            <a:r>
              <a:rPr lang="fr-FR" sz="1800" i="0" u="none" strike="noStrike" baseline="0" dirty="0">
                <a:solidFill>
                  <a:srgbClr val="414142"/>
                </a:solidFill>
                <a:latin typeface="Montserrat-SemiBold"/>
              </a:rPr>
              <a:t>Acteurs du secteur privé</a:t>
            </a:r>
            <a:endParaRPr lang="en-GB" dirty="0"/>
          </a:p>
        </p:txBody>
      </p:sp>
      <p:sp>
        <p:nvSpPr>
          <p:cNvPr id="7" name="Content Placeholder 6">
            <a:extLst>
              <a:ext uri="{FF2B5EF4-FFF2-40B4-BE49-F238E27FC236}">
                <a16:creationId xmlns:a16="http://schemas.microsoft.com/office/drawing/2014/main" id="{E4B13167-C984-E595-802F-729C21E542E3}"/>
              </a:ext>
            </a:extLst>
          </p:cNvPr>
          <p:cNvSpPr>
            <a:spLocks noGrp="1"/>
          </p:cNvSpPr>
          <p:nvPr>
            <p:ph sz="half" idx="2"/>
          </p:nvPr>
        </p:nvSpPr>
        <p:spPr>
          <a:xfrm>
            <a:off x="5089970" y="1565753"/>
            <a:ext cx="4184034" cy="4475609"/>
          </a:xfrm>
        </p:spPr>
        <p:txBody>
          <a:bodyPr/>
          <a:lstStyle/>
          <a:p>
            <a:r>
              <a:rPr lang="en-GB" b="1" dirty="0"/>
              <a:t>Les </a:t>
            </a:r>
            <a:r>
              <a:rPr lang="en-GB" b="1" dirty="0" err="1"/>
              <a:t>Marchés</a:t>
            </a:r>
            <a:r>
              <a:rPr lang="en-GB" b="1" dirty="0"/>
              <a:t> </a:t>
            </a:r>
            <a:r>
              <a:rPr lang="en-GB" b="1" dirty="0" err="1"/>
              <a:t>criminels</a:t>
            </a:r>
            <a:r>
              <a:rPr lang="en-GB" b="1" dirty="0"/>
              <a:t> </a:t>
            </a:r>
          </a:p>
          <a:p>
            <a:r>
              <a:rPr lang="en-GB" dirty="0" err="1"/>
              <a:t>Traite</a:t>
            </a:r>
            <a:r>
              <a:rPr lang="en-GB" dirty="0"/>
              <a:t> des </a:t>
            </a:r>
            <a:r>
              <a:rPr lang="en-GB" dirty="0" err="1"/>
              <a:t>personnes</a:t>
            </a:r>
            <a:endParaRPr lang="en-GB" dirty="0"/>
          </a:p>
          <a:p>
            <a:r>
              <a:rPr lang="en-GB" dirty="0" err="1"/>
              <a:t>Trafic</a:t>
            </a:r>
            <a:r>
              <a:rPr lang="en-GB" dirty="0"/>
              <a:t> </a:t>
            </a:r>
            <a:r>
              <a:rPr lang="en-GB" dirty="0" err="1"/>
              <a:t>d’Êtres</a:t>
            </a:r>
            <a:r>
              <a:rPr lang="en-GB" dirty="0"/>
              <a:t> </a:t>
            </a:r>
            <a:r>
              <a:rPr lang="en-GB" dirty="0" err="1"/>
              <a:t>Humains</a:t>
            </a:r>
            <a:endParaRPr lang="en-GB" dirty="0"/>
          </a:p>
          <a:p>
            <a:r>
              <a:rPr lang="en-GB" dirty="0" err="1"/>
              <a:t>Trafic</a:t>
            </a:r>
            <a:r>
              <a:rPr lang="en-GB" dirty="0"/>
              <a:t> </a:t>
            </a:r>
            <a:r>
              <a:rPr lang="en-GB" dirty="0" err="1"/>
              <a:t>d’armes</a:t>
            </a:r>
            <a:endParaRPr lang="en-GB" dirty="0"/>
          </a:p>
          <a:p>
            <a:r>
              <a:rPr lang="en-GB" dirty="0" err="1"/>
              <a:t>Trafic</a:t>
            </a:r>
            <a:r>
              <a:rPr lang="en-GB" dirty="0"/>
              <a:t> </a:t>
            </a:r>
            <a:r>
              <a:rPr lang="en-GB" dirty="0" err="1"/>
              <a:t>illicite</a:t>
            </a:r>
            <a:r>
              <a:rPr lang="en-GB" dirty="0"/>
              <a:t> de </a:t>
            </a:r>
            <a:r>
              <a:rPr lang="en-GB" dirty="0" err="1"/>
              <a:t>biens</a:t>
            </a:r>
            <a:r>
              <a:rPr lang="en-GB" dirty="0"/>
              <a:t> de </a:t>
            </a:r>
            <a:r>
              <a:rPr lang="en-GB" dirty="0" err="1"/>
              <a:t>consommation</a:t>
            </a:r>
            <a:r>
              <a:rPr lang="en-GB" dirty="0"/>
              <a:t> </a:t>
            </a:r>
          </a:p>
          <a:p>
            <a:r>
              <a:rPr lang="en-GB" dirty="0" err="1"/>
              <a:t>Criminalité</a:t>
            </a:r>
            <a:r>
              <a:rPr lang="en-GB" dirty="0"/>
              <a:t> </a:t>
            </a:r>
            <a:r>
              <a:rPr lang="en-GB" dirty="0" err="1"/>
              <a:t>liée</a:t>
            </a:r>
            <a:r>
              <a:rPr lang="en-GB" dirty="0"/>
              <a:t> à la </a:t>
            </a:r>
            <a:r>
              <a:rPr lang="en-GB" dirty="0" err="1"/>
              <a:t>faune</a:t>
            </a:r>
            <a:r>
              <a:rPr lang="en-GB" dirty="0"/>
              <a:t>, la </a:t>
            </a:r>
            <a:r>
              <a:rPr lang="en-GB" dirty="0" err="1"/>
              <a:t>flore</a:t>
            </a:r>
            <a:endParaRPr lang="en-GB" dirty="0"/>
          </a:p>
          <a:p>
            <a:r>
              <a:rPr lang="en-GB" dirty="0" err="1"/>
              <a:t>Trafics</a:t>
            </a:r>
            <a:r>
              <a:rPr lang="en-GB" dirty="0"/>
              <a:t> de </a:t>
            </a:r>
            <a:r>
              <a:rPr lang="en-GB" dirty="0" err="1"/>
              <a:t>produits</a:t>
            </a:r>
            <a:r>
              <a:rPr lang="en-GB" dirty="0"/>
              <a:t> </a:t>
            </a:r>
            <a:r>
              <a:rPr lang="en-GB" dirty="0" err="1"/>
              <a:t>stupéfiants</a:t>
            </a:r>
            <a:endParaRPr lang="en-GB" dirty="0"/>
          </a:p>
          <a:p>
            <a:r>
              <a:rPr lang="en-GB" dirty="0" err="1"/>
              <a:t>Cybercriminalité</a:t>
            </a:r>
            <a:endParaRPr lang="en-GB" dirty="0"/>
          </a:p>
          <a:p>
            <a:r>
              <a:rPr lang="en-GB" dirty="0" err="1"/>
              <a:t>Criminalité</a:t>
            </a:r>
            <a:r>
              <a:rPr lang="en-GB" dirty="0"/>
              <a:t> financière</a:t>
            </a:r>
          </a:p>
          <a:p>
            <a:endParaRPr lang="en-GB" dirty="0"/>
          </a:p>
        </p:txBody>
      </p:sp>
      <p:sp>
        <p:nvSpPr>
          <p:cNvPr id="2" name="Footer Placeholder 1">
            <a:extLst>
              <a:ext uri="{FF2B5EF4-FFF2-40B4-BE49-F238E27FC236}">
                <a16:creationId xmlns:a16="http://schemas.microsoft.com/office/drawing/2014/main" id="{A0973FB8-72F6-E39B-455B-3C6F588379B9}"/>
              </a:ext>
            </a:extLst>
          </p:cNvPr>
          <p:cNvSpPr>
            <a:spLocks noGrp="1"/>
          </p:cNvSpPr>
          <p:nvPr>
            <p:ph type="ftr" sz="quarter" idx="11"/>
          </p:nvPr>
        </p:nvSpPr>
        <p:spPr>
          <a:xfrm>
            <a:off x="3920647" y="6097964"/>
            <a:ext cx="3832964" cy="617045"/>
          </a:xfrm>
        </p:spPr>
        <p:txBody>
          <a:bodyPr/>
          <a:lstStyle/>
          <a:p>
            <a:pPr algn="ctr"/>
            <a:endParaRPr lang="en-US" dirty="0"/>
          </a:p>
        </p:txBody>
      </p:sp>
      <p:sp>
        <p:nvSpPr>
          <p:cNvPr id="3" name="Slide Number Placeholder 2">
            <a:extLst>
              <a:ext uri="{FF2B5EF4-FFF2-40B4-BE49-F238E27FC236}">
                <a16:creationId xmlns:a16="http://schemas.microsoft.com/office/drawing/2014/main" id="{650CCA74-FD4B-16B0-613E-9416E630B922}"/>
              </a:ext>
            </a:extLst>
          </p:cNvPr>
          <p:cNvSpPr>
            <a:spLocks noGrp="1"/>
          </p:cNvSpPr>
          <p:nvPr>
            <p:ph type="sldNum" sz="quarter" idx="12"/>
          </p:nvPr>
        </p:nvSpPr>
        <p:spPr/>
        <p:txBody>
          <a:bodyPr/>
          <a:lstStyle/>
          <a:p>
            <a:fld id="{704DD884-1421-4063-BD41-863B1C173EB3}" type="slidenum">
              <a:rPr lang="fr-FR" smtClean="0"/>
              <a:t>13</a:t>
            </a:fld>
            <a:endParaRPr lang="fr-FR"/>
          </a:p>
        </p:txBody>
      </p:sp>
      <p:pic>
        <p:nvPicPr>
          <p:cNvPr id="8" name="Image 6">
            <a:extLst>
              <a:ext uri="{FF2B5EF4-FFF2-40B4-BE49-F238E27FC236}">
                <a16:creationId xmlns:a16="http://schemas.microsoft.com/office/drawing/2014/main" id="{01688C5D-499C-F156-784B-6173A7E8FA41}"/>
              </a:ext>
            </a:extLst>
          </p:cNvPr>
          <p:cNvPicPr>
            <a:picLocks noChangeAspect="1"/>
          </p:cNvPicPr>
          <p:nvPr/>
        </p:nvPicPr>
        <p:blipFill>
          <a:blip r:embed="rId3"/>
          <a:stretch>
            <a:fillRect/>
          </a:stretch>
        </p:blipFill>
        <p:spPr>
          <a:xfrm>
            <a:off x="302225" y="199593"/>
            <a:ext cx="1504950" cy="590550"/>
          </a:xfrm>
          <a:prstGeom prst="rect">
            <a:avLst/>
          </a:prstGeom>
        </p:spPr>
      </p:pic>
      <p:pic>
        <p:nvPicPr>
          <p:cNvPr id="10" name="Image 5">
            <a:extLst>
              <a:ext uri="{FF2B5EF4-FFF2-40B4-BE49-F238E27FC236}">
                <a16:creationId xmlns:a16="http://schemas.microsoft.com/office/drawing/2014/main" id="{C40018A5-297E-8B21-A4EA-A95FE7174C80}"/>
              </a:ext>
            </a:extLst>
          </p:cNvPr>
          <p:cNvPicPr>
            <a:picLocks noChangeAspect="1"/>
          </p:cNvPicPr>
          <p:nvPr/>
        </p:nvPicPr>
        <p:blipFill>
          <a:blip r:embed="rId4"/>
          <a:stretch>
            <a:fillRect/>
          </a:stretch>
        </p:blipFill>
        <p:spPr>
          <a:xfrm>
            <a:off x="4709787" y="6117746"/>
            <a:ext cx="2755726" cy="740254"/>
          </a:xfrm>
          <a:prstGeom prst="rect">
            <a:avLst/>
          </a:prstGeom>
        </p:spPr>
      </p:pic>
      <p:pic>
        <p:nvPicPr>
          <p:cNvPr id="11" name="Image 5">
            <a:extLst>
              <a:ext uri="{FF2B5EF4-FFF2-40B4-BE49-F238E27FC236}">
                <a16:creationId xmlns:a16="http://schemas.microsoft.com/office/drawing/2014/main" id="{14EC8586-A057-298B-FEE1-5FC4A52A916A}"/>
              </a:ext>
            </a:extLst>
          </p:cNvPr>
          <p:cNvPicPr>
            <a:picLocks noChangeAspect="1"/>
          </p:cNvPicPr>
          <p:nvPr/>
        </p:nvPicPr>
        <p:blipFill>
          <a:blip r:embed="rId4"/>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406009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68459A-1865-94EE-FBBA-8B48F15073B2}"/>
              </a:ext>
            </a:extLst>
          </p:cNvPr>
          <p:cNvSpPr>
            <a:spLocks noGrp="1"/>
          </p:cNvSpPr>
          <p:nvPr>
            <p:ph type="title"/>
          </p:nvPr>
        </p:nvSpPr>
        <p:spPr>
          <a:xfrm>
            <a:off x="677334" y="310788"/>
            <a:ext cx="9431170" cy="441781"/>
          </a:xfrm>
        </p:spPr>
        <p:txBody>
          <a:bodyPr>
            <a:noAutofit/>
          </a:bodyPr>
          <a:lstStyle/>
          <a:p>
            <a:r>
              <a:rPr lang="en-GB" sz="1400" dirty="0"/>
              <a:t>Tendance des </a:t>
            </a:r>
            <a:r>
              <a:rPr lang="en-GB" sz="1400" dirty="0" err="1"/>
              <a:t>marchés</a:t>
            </a:r>
            <a:r>
              <a:rPr lang="en-GB" sz="1400" dirty="0"/>
              <a:t> </a:t>
            </a:r>
            <a:r>
              <a:rPr lang="en-GB" sz="1400" dirty="0" err="1"/>
              <a:t>criminels</a:t>
            </a:r>
            <a:r>
              <a:rPr lang="en-GB" sz="1400" dirty="0"/>
              <a:t> 2019-2023</a:t>
            </a:r>
          </a:p>
        </p:txBody>
      </p:sp>
      <p:pic>
        <p:nvPicPr>
          <p:cNvPr id="15" name="Content Placeholder 14" descr="A screenshot of a graph">
            <a:extLst>
              <a:ext uri="{FF2B5EF4-FFF2-40B4-BE49-F238E27FC236}">
                <a16:creationId xmlns:a16="http://schemas.microsoft.com/office/drawing/2014/main" id="{16C457C4-C263-5B2F-4F51-94CFFBDF45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27" y="752569"/>
            <a:ext cx="12108873" cy="5944348"/>
          </a:xfrm>
        </p:spPr>
      </p:pic>
      <p:sp>
        <p:nvSpPr>
          <p:cNvPr id="2" name="Footer Placeholder 1">
            <a:extLst>
              <a:ext uri="{FF2B5EF4-FFF2-40B4-BE49-F238E27FC236}">
                <a16:creationId xmlns:a16="http://schemas.microsoft.com/office/drawing/2014/main" id="{FC4DF07C-EEE0-3C26-8672-F3769A719817}"/>
              </a:ext>
            </a:extLst>
          </p:cNvPr>
          <p:cNvSpPr>
            <a:spLocks noGrp="1"/>
          </p:cNvSpPr>
          <p:nvPr>
            <p:ph type="ftr" sz="quarter" idx="11"/>
          </p:nvPr>
        </p:nvSpPr>
        <p:spPr>
          <a:xfrm flipV="1">
            <a:off x="677334" y="6406487"/>
            <a:ext cx="6297612" cy="45719"/>
          </a:xfrm>
        </p:spPr>
        <p:txBody>
          <a:bodyPr/>
          <a:lstStyle/>
          <a:p>
            <a:endParaRPr lang="en-US" dirty="0"/>
          </a:p>
        </p:txBody>
      </p:sp>
      <p:sp>
        <p:nvSpPr>
          <p:cNvPr id="3" name="Slide Number Placeholder 2">
            <a:extLst>
              <a:ext uri="{FF2B5EF4-FFF2-40B4-BE49-F238E27FC236}">
                <a16:creationId xmlns:a16="http://schemas.microsoft.com/office/drawing/2014/main" id="{543A7242-8D26-1B1E-97BC-8B11996116B3}"/>
              </a:ext>
            </a:extLst>
          </p:cNvPr>
          <p:cNvSpPr>
            <a:spLocks noGrp="1"/>
          </p:cNvSpPr>
          <p:nvPr>
            <p:ph type="sldNum" sz="quarter" idx="12"/>
          </p:nvPr>
        </p:nvSpPr>
        <p:spPr/>
        <p:txBody>
          <a:bodyPr/>
          <a:lstStyle/>
          <a:p>
            <a:fld id="{704DD884-1421-4063-BD41-863B1C173EB3}" type="slidenum">
              <a:rPr lang="fr-FR" smtClean="0"/>
              <a:t>14</a:t>
            </a:fld>
            <a:endParaRPr lang="fr-FR"/>
          </a:p>
        </p:txBody>
      </p:sp>
      <p:pic>
        <p:nvPicPr>
          <p:cNvPr id="5" name="Image 5">
            <a:extLst>
              <a:ext uri="{FF2B5EF4-FFF2-40B4-BE49-F238E27FC236}">
                <a16:creationId xmlns:a16="http://schemas.microsoft.com/office/drawing/2014/main" id="{3D8DB8A7-5FE2-5253-9347-E0B3D7CA4D38}"/>
              </a:ext>
            </a:extLst>
          </p:cNvPr>
          <p:cNvPicPr>
            <a:picLocks noChangeAspect="1"/>
          </p:cNvPicPr>
          <p:nvPr/>
        </p:nvPicPr>
        <p:blipFill>
          <a:blip r:embed="rId4"/>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116268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CE3E22-DDBB-66D3-C958-689D0F0B872B}"/>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62213AC-2D5E-F833-FE1D-F39731993A29}"/>
              </a:ext>
            </a:extLst>
          </p:cNvPr>
          <p:cNvSpPr>
            <a:spLocks noGrp="1"/>
          </p:cNvSpPr>
          <p:nvPr>
            <p:ph type="sldNum" sz="quarter" idx="12"/>
          </p:nvPr>
        </p:nvSpPr>
        <p:spPr/>
        <p:txBody>
          <a:bodyPr/>
          <a:lstStyle/>
          <a:p>
            <a:fld id="{704DD884-1421-4063-BD41-863B1C173EB3}" type="slidenum">
              <a:rPr lang="fr-FR" smtClean="0"/>
              <a:t>15</a:t>
            </a:fld>
            <a:endParaRPr lang="fr-FR"/>
          </a:p>
        </p:txBody>
      </p:sp>
      <p:pic>
        <p:nvPicPr>
          <p:cNvPr id="5" name="Picture 4" descr="A map of the united states&#10;&#10;Description automatically generated">
            <a:extLst>
              <a:ext uri="{FF2B5EF4-FFF2-40B4-BE49-F238E27FC236}">
                <a16:creationId xmlns:a16="http://schemas.microsoft.com/office/drawing/2014/main" id="{3B4CAC67-7FF1-C3A2-3DDC-402A8F773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556135"/>
          </a:xfrm>
          <a:prstGeom prst="rect">
            <a:avLst/>
          </a:prstGeom>
        </p:spPr>
      </p:pic>
    </p:spTree>
    <p:extLst>
      <p:ext uri="{BB962C8B-B14F-4D97-AF65-F5344CB8AC3E}">
        <p14:creationId xmlns:p14="http://schemas.microsoft.com/office/powerpoint/2010/main" val="67422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C731EE-E54B-0535-25E5-A5107CE6C852}"/>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EF79342-5738-1118-3F8B-B486F1DFB20C}"/>
              </a:ext>
            </a:extLst>
          </p:cNvPr>
          <p:cNvSpPr>
            <a:spLocks noGrp="1"/>
          </p:cNvSpPr>
          <p:nvPr>
            <p:ph type="sldNum" sz="quarter" idx="12"/>
          </p:nvPr>
        </p:nvSpPr>
        <p:spPr/>
        <p:txBody>
          <a:bodyPr/>
          <a:lstStyle/>
          <a:p>
            <a:fld id="{704DD884-1421-4063-BD41-863B1C173EB3}" type="slidenum">
              <a:rPr lang="fr-FR" smtClean="0"/>
              <a:t>16</a:t>
            </a:fld>
            <a:endParaRPr lang="fr-FR"/>
          </a:p>
        </p:txBody>
      </p:sp>
      <p:pic>
        <p:nvPicPr>
          <p:cNvPr id="5" name="Picture 4" descr="A screenshot of a graph">
            <a:extLst>
              <a:ext uri="{FF2B5EF4-FFF2-40B4-BE49-F238E27FC236}">
                <a16:creationId xmlns:a16="http://schemas.microsoft.com/office/drawing/2014/main" id="{D56B62BE-7FFB-FFFE-E902-FB3D0CC10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67" y="0"/>
            <a:ext cx="12192000" cy="6556135"/>
          </a:xfrm>
          <a:prstGeom prst="rect">
            <a:avLst/>
          </a:prstGeom>
        </p:spPr>
      </p:pic>
      <p:pic>
        <p:nvPicPr>
          <p:cNvPr id="4" name="Image 5">
            <a:extLst>
              <a:ext uri="{FF2B5EF4-FFF2-40B4-BE49-F238E27FC236}">
                <a16:creationId xmlns:a16="http://schemas.microsoft.com/office/drawing/2014/main" id="{70712370-4A70-BA71-0C8B-E3C01108EB8B}"/>
              </a:ext>
            </a:extLst>
          </p:cNvPr>
          <p:cNvPicPr>
            <a:picLocks noChangeAspect="1"/>
          </p:cNvPicPr>
          <p:nvPr/>
        </p:nvPicPr>
        <p:blipFill>
          <a:blip r:embed="rId4"/>
          <a:stretch>
            <a:fillRect/>
          </a:stretch>
        </p:blipFill>
        <p:spPr>
          <a:xfrm>
            <a:off x="10113554" y="0"/>
            <a:ext cx="1441367" cy="740254"/>
          </a:xfrm>
          <a:prstGeom prst="rect">
            <a:avLst/>
          </a:prstGeom>
        </p:spPr>
      </p:pic>
    </p:spTree>
    <p:extLst>
      <p:ext uri="{BB962C8B-B14F-4D97-AF65-F5344CB8AC3E}">
        <p14:creationId xmlns:p14="http://schemas.microsoft.com/office/powerpoint/2010/main" val="372335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2BCBE5-E9F2-2EB0-85EE-A7EC993AA842}"/>
              </a:ext>
            </a:extLst>
          </p:cNvPr>
          <p:cNvSpPr>
            <a:spLocks noGrp="1"/>
          </p:cNvSpPr>
          <p:nvPr>
            <p:ph type="title"/>
          </p:nvPr>
        </p:nvSpPr>
        <p:spPr/>
        <p:txBody>
          <a:bodyPr/>
          <a:lstStyle/>
          <a:p>
            <a:r>
              <a:rPr lang="en-GB" dirty="0"/>
              <a:t>Afrique de </a:t>
            </a:r>
            <a:r>
              <a:rPr lang="en-GB" dirty="0" err="1"/>
              <a:t>l’Ouest</a:t>
            </a:r>
            <a:br>
              <a:rPr lang="en-GB" dirty="0"/>
            </a:br>
            <a:r>
              <a:rPr lang="en-GB" dirty="0" err="1"/>
              <a:t>Marchés</a:t>
            </a:r>
            <a:r>
              <a:rPr lang="en-GB" dirty="0"/>
              <a:t> </a:t>
            </a:r>
            <a:r>
              <a:rPr lang="en-GB" dirty="0" err="1"/>
              <a:t>criminels</a:t>
            </a:r>
            <a:r>
              <a:rPr lang="en-GB" dirty="0"/>
              <a:t> les plus </a:t>
            </a:r>
            <a:r>
              <a:rPr lang="en-GB" dirty="0" err="1"/>
              <a:t>actifs</a:t>
            </a:r>
            <a:endParaRPr lang="en-GB" dirty="0"/>
          </a:p>
        </p:txBody>
      </p:sp>
      <p:sp>
        <p:nvSpPr>
          <p:cNvPr id="5" name="Content Placeholder 4">
            <a:extLst>
              <a:ext uri="{FF2B5EF4-FFF2-40B4-BE49-F238E27FC236}">
                <a16:creationId xmlns:a16="http://schemas.microsoft.com/office/drawing/2014/main" id="{DE3C8271-5FE8-527D-AB4E-0EC17E0ADB62}"/>
              </a:ext>
            </a:extLst>
          </p:cNvPr>
          <p:cNvSpPr>
            <a:spLocks noGrp="1"/>
          </p:cNvSpPr>
          <p:nvPr>
            <p:ph idx="1"/>
          </p:nvPr>
        </p:nvSpPr>
        <p:spPr/>
        <p:txBody>
          <a:bodyPr/>
          <a:lstStyle/>
          <a:p>
            <a:pPr marL="0" indent="0">
              <a:buNone/>
            </a:pPr>
            <a:r>
              <a:rPr lang="en-GB" dirty="0"/>
              <a:t>1; </a:t>
            </a:r>
            <a:r>
              <a:rPr lang="en-GB" sz="2400" dirty="0"/>
              <a:t>Commerce de cocaine</a:t>
            </a:r>
          </a:p>
          <a:p>
            <a:pPr marL="0" indent="0">
              <a:buNone/>
            </a:pPr>
            <a:r>
              <a:rPr lang="en-GB" sz="2400" dirty="0"/>
              <a:t>2. </a:t>
            </a:r>
            <a:r>
              <a:rPr lang="en-GB" sz="2400" dirty="0" err="1"/>
              <a:t>Traite</a:t>
            </a:r>
            <a:r>
              <a:rPr lang="en-GB" sz="2400" dirty="0"/>
              <a:t> </a:t>
            </a:r>
            <a:r>
              <a:rPr lang="en-GB" sz="2400" dirty="0" err="1"/>
              <a:t>d’Êtres</a:t>
            </a:r>
            <a:r>
              <a:rPr lang="en-GB" sz="2400" dirty="0"/>
              <a:t> </a:t>
            </a:r>
            <a:r>
              <a:rPr lang="en-GB" sz="2400" dirty="0" err="1"/>
              <a:t>Humains</a:t>
            </a:r>
            <a:r>
              <a:rPr lang="en-GB" sz="2400" dirty="0"/>
              <a:t>   (travail </a:t>
            </a:r>
            <a:r>
              <a:rPr lang="en-GB" sz="2400" dirty="0" err="1"/>
              <a:t>forcé</a:t>
            </a:r>
            <a:r>
              <a:rPr lang="en-GB" sz="2400" dirty="0"/>
              <a:t>, exploitation </a:t>
            </a:r>
            <a:r>
              <a:rPr lang="en-GB" sz="2400" dirty="0" err="1"/>
              <a:t>sexuelle</a:t>
            </a:r>
            <a:r>
              <a:rPr lang="en-GB" sz="2400" dirty="0"/>
              <a:t>, </a:t>
            </a:r>
            <a:r>
              <a:rPr lang="en-GB" sz="2400" dirty="0" err="1"/>
              <a:t>mendicité</a:t>
            </a:r>
            <a:r>
              <a:rPr lang="en-GB" sz="2400" dirty="0"/>
              <a:t> </a:t>
            </a:r>
            <a:r>
              <a:rPr lang="en-GB" sz="2400" dirty="0" err="1"/>
              <a:t>forcée</a:t>
            </a:r>
            <a:r>
              <a:rPr lang="en-GB" sz="2400" dirty="0"/>
              <a:t>, enfants </a:t>
            </a:r>
            <a:r>
              <a:rPr lang="en-GB" sz="2400" dirty="0" err="1"/>
              <a:t>soldats</a:t>
            </a:r>
            <a:r>
              <a:rPr lang="en-GB" sz="2400" dirty="0"/>
              <a:t>…)</a:t>
            </a:r>
          </a:p>
          <a:p>
            <a:pPr marL="0" indent="0">
              <a:buNone/>
            </a:pPr>
            <a:r>
              <a:rPr lang="en-GB" sz="2400" dirty="0"/>
              <a:t>3. </a:t>
            </a:r>
            <a:r>
              <a:rPr lang="en-GB" sz="2400" dirty="0" err="1"/>
              <a:t>Activitès</a:t>
            </a:r>
            <a:r>
              <a:rPr lang="en-GB" sz="2400" dirty="0"/>
              <a:t> </a:t>
            </a:r>
            <a:r>
              <a:rPr lang="en-GB" sz="2400" dirty="0" err="1"/>
              <a:t>cyberdépendantes</a:t>
            </a:r>
            <a:r>
              <a:rPr lang="en-GB" sz="2400" dirty="0"/>
              <a:t> (ransomware, </a:t>
            </a:r>
            <a:r>
              <a:rPr lang="en-GB" sz="2400" dirty="0" err="1"/>
              <a:t>logiciels</a:t>
            </a:r>
            <a:r>
              <a:rPr lang="en-GB" sz="2400" dirty="0"/>
              <a:t> </a:t>
            </a:r>
            <a:r>
              <a:rPr lang="en-GB" sz="2400" dirty="0" err="1"/>
              <a:t>malveillants</a:t>
            </a:r>
            <a:r>
              <a:rPr lang="en-GB" sz="2400" dirty="0"/>
              <a:t>, </a:t>
            </a:r>
            <a:r>
              <a:rPr lang="en-GB" sz="2400" dirty="0" err="1"/>
              <a:t>atttaques</a:t>
            </a:r>
            <a:r>
              <a:rPr lang="en-GB" sz="2400" dirty="0"/>
              <a:t> par </a:t>
            </a:r>
            <a:r>
              <a:rPr lang="en-GB" sz="2400" dirty="0" err="1"/>
              <a:t>déni</a:t>
            </a:r>
            <a:r>
              <a:rPr lang="en-GB" sz="2400" dirty="0"/>
              <a:t> de service)</a:t>
            </a:r>
          </a:p>
          <a:p>
            <a:pPr marL="0" indent="0">
              <a:buNone/>
            </a:pPr>
            <a:r>
              <a:rPr lang="en-GB" sz="2400" dirty="0"/>
              <a:t>4. Racket </a:t>
            </a:r>
            <a:r>
              <a:rPr lang="en-GB" sz="2400" dirty="0" err="1"/>
              <a:t>d’extorsion</a:t>
            </a:r>
            <a:r>
              <a:rPr lang="en-GB" sz="2400" dirty="0"/>
              <a:t>, chantage à la protection</a:t>
            </a:r>
          </a:p>
          <a:p>
            <a:pPr marL="0" indent="0">
              <a:buNone/>
            </a:pPr>
            <a:r>
              <a:rPr lang="en-GB" sz="2400" dirty="0"/>
              <a:t>5. Crimes </a:t>
            </a:r>
            <a:r>
              <a:rPr lang="en-GB" sz="2400" dirty="0" err="1"/>
              <a:t>contre</a:t>
            </a:r>
            <a:r>
              <a:rPr lang="en-GB" sz="2400" dirty="0"/>
              <a:t> </a:t>
            </a:r>
            <a:r>
              <a:rPr lang="en-GB" sz="2400" dirty="0" err="1"/>
              <a:t>l’environnement</a:t>
            </a:r>
            <a:r>
              <a:rPr lang="en-GB" sz="2400" dirty="0"/>
              <a:t> (</a:t>
            </a:r>
            <a:r>
              <a:rPr lang="en-GB" sz="2400" dirty="0" err="1"/>
              <a:t>faune</a:t>
            </a:r>
            <a:r>
              <a:rPr lang="en-GB" sz="2400" dirty="0"/>
              <a:t>, </a:t>
            </a:r>
            <a:r>
              <a:rPr lang="en-GB" sz="2400" dirty="0" err="1"/>
              <a:t>flore</a:t>
            </a:r>
            <a:r>
              <a:rPr lang="en-GB" sz="2400" dirty="0"/>
              <a:t>, </a:t>
            </a:r>
            <a:r>
              <a:rPr lang="en-GB" sz="2400" dirty="0" err="1"/>
              <a:t>ressources</a:t>
            </a:r>
            <a:r>
              <a:rPr lang="en-GB" sz="2400" dirty="0"/>
              <a:t> non </a:t>
            </a:r>
            <a:r>
              <a:rPr lang="en-GB" sz="2400" dirty="0" err="1"/>
              <a:t>renouvelables</a:t>
            </a:r>
            <a:r>
              <a:rPr lang="en-GB" sz="2400" dirty="0"/>
              <a:t>)</a:t>
            </a:r>
          </a:p>
        </p:txBody>
      </p:sp>
      <p:sp>
        <p:nvSpPr>
          <p:cNvPr id="2" name="Footer Placeholder 1">
            <a:extLst>
              <a:ext uri="{FF2B5EF4-FFF2-40B4-BE49-F238E27FC236}">
                <a16:creationId xmlns:a16="http://schemas.microsoft.com/office/drawing/2014/main" id="{47A412B5-74E5-E5E5-94D3-88B087A59055}"/>
              </a:ext>
            </a:extLst>
          </p:cNvPr>
          <p:cNvSpPr>
            <a:spLocks noGrp="1"/>
          </p:cNvSpPr>
          <p:nvPr>
            <p:ph type="ftr" sz="quarter" idx="11"/>
          </p:nvPr>
        </p:nvSpPr>
        <p:spPr/>
        <p:txBody>
          <a:bodyPr/>
          <a:lstStyle/>
          <a:p>
            <a:r>
              <a:rPr lang="en-US" dirty="0"/>
              <a:t>Source ENACT</a:t>
            </a:r>
          </a:p>
        </p:txBody>
      </p:sp>
      <p:sp>
        <p:nvSpPr>
          <p:cNvPr id="3" name="Slide Number Placeholder 2">
            <a:extLst>
              <a:ext uri="{FF2B5EF4-FFF2-40B4-BE49-F238E27FC236}">
                <a16:creationId xmlns:a16="http://schemas.microsoft.com/office/drawing/2014/main" id="{1F29057C-1C6A-2F0D-4969-8C05E7CB7076}"/>
              </a:ext>
            </a:extLst>
          </p:cNvPr>
          <p:cNvSpPr>
            <a:spLocks noGrp="1"/>
          </p:cNvSpPr>
          <p:nvPr>
            <p:ph type="sldNum" sz="quarter" idx="12"/>
          </p:nvPr>
        </p:nvSpPr>
        <p:spPr/>
        <p:txBody>
          <a:bodyPr/>
          <a:lstStyle/>
          <a:p>
            <a:fld id="{704DD884-1421-4063-BD41-863B1C173EB3}" type="slidenum">
              <a:rPr lang="fr-FR" smtClean="0"/>
              <a:t>17</a:t>
            </a:fld>
            <a:endParaRPr lang="fr-FR"/>
          </a:p>
        </p:txBody>
      </p:sp>
      <p:pic>
        <p:nvPicPr>
          <p:cNvPr id="6" name="Image 6">
            <a:extLst>
              <a:ext uri="{FF2B5EF4-FFF2-40B4-BE49-F238E27FC236}">
                <a16:creationId xmlns:a16="http://schemas.microsoft.com/office/drawing/2014/main" id="{E8F097DA-BCBE-A136-4959-41C048AF88AF}"/>
              </a:ext>
            </a:extLst>
          </p:cNvPr>
          <p:cNvPicPr>
            <a:picLocks noChangeAspect="1"/>
          </p:cNvPicPr>
          <p:nvPr/>
        </p:nvPicPr>
        <p:blipFill>
          <a:blip r:embed="rId3"/>
          <a:stretch>
            <a:fillRect/>
          </a:stretch>
        </p:blipFill>
        <p:spPr>
          <a:xfrm>
            <a:off x="302225" y="199593"/>
            <a:ext cx="1504950" cy="590550"/>
          </a:xfrm>
          <a:prstGeom prst="rect">
            <a:avLst/>
          </a:prstGeom>
        </p:spPr>
      </p:pic>
      <p:pic>
        <p:nvPicPr>
          <p:cNvPr id="7" name="Image 5">
            <a:extLst>
              <a:ext uri="{FF2B5EF4-FFF2-40B4-BE49-F238E27FC236}">
                <a16:creationId xmlns:a16="http://schemas.microsoft.com/office/drawing/2014/main" id="{1ED86FD6-B550-40EC-2136-BB23EF79307F}"/>
              </a:ext>
            </a:extLst>
          </p:cNvPr>
          <p:cNvPicPr>
            <a:picLocks noChangeAspect="1"/>
          </p:cNvPicPr>
          <p:nvPr/>
        </p:nvPicPr>
        <p:blipFill>
          <a:blip r:embed="rId4"/>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342153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D9D0-9D55-C7FA-4676-2ECB5F7A42EB}"/>
              </a:ext>
            </a:extLst>
          </p:cNvPr>
          <p:cNvSpPr>
            <a:spLocks noGrp="1"/>
          </p:cNvSpPr>
          <p:nvPr>
            <p:ph type="title"/>
          </p:nvPr>
        </p:nvSpPr>
        <p:spPr/>
        <p:txBody>
          <a:bodyPr/>
          <a:lstStyle/>
          <a:p>
            <a:r>
              <a:rPr lang="en-GB" dirty="0"/>
              <a:t>Afrique Centrale </a:t>
            </a:r>
            <a:br>
              <a:rPr lang="en-GB" dirty="0"/>
            </a:br>
            <a:r>
              <a:rPr lang="en-GB" dirty="0" err="1"/>
              <a:t>Marchés</a:t>
            </a:r>
            <a:r>
              <a:rPr lang="en-GB" dirty="0"/>
              <a:t> </a:t>
            </a:r>
            <a:r>
              <a:rPr lang="en-GB" dirty="0" err="1"/>
              <a:t>criminels</a:t>
            </a:r>
            <a:r>
              <a:rPr lang="en-GB" dirty="0"/>
              <a:t> les plus </a:t>
            </a:r>
            <a:r>
              <a:rPr lang="en-GB" dirty="0" err="1"/>
              <a:t>actifs</a:t>
            </a:r>
            <a:endParaRPr lang="en-GB" dirty="0"/>
          </a:p>
        </p:txBody>
      </p:sp>
      <p:sp>
        <p:nvSpPr>
          <p:cNvPr id="3" name="Content Placeholder 2">
            <a:extLst>
              <a:ext uri="{FF2B5EF4-FFF2-40B4-BE49-F238E27FC236}">
                <a16:creationId xmlns:a16="http://schemas.microsoft.com/office/drawing/2014/main" id="{64EFB79E-74CC-44F6-EAB7-7F02987D9012}"/>
              </a:ext>
            </a:extLst>
          </p:cNvPr>
          <p:cNvSpPr>
            <a:spLocks noGrp="1"/>
          </p:cNvSpPr>
          <p:nvPr>
            <p:ph idx="1"/>
          </p:nvPr>
        </p:nvSpPr>
        <p:spPr/>
        <p:txBody>
          <a:bodyPr/>
          <a:lstStyle/>
          <a:p>
            <a:pPr>
              <a:buAutoNum type="arabicPeriod"/>
            </a:pPr>
            <a:r>
              <a:rPr lang="en-GB" sz="3200" dirty="0" err="1"/>
              <a:t>Traite</a:t>
            </a:r>
            <a:r>
              <a:rPr lang="en-GB" sz="3200" dirty="0"/>
              <a:t> des </a:t>
            </a:r>
            <a:r>
              <a:rPr lang="en-GB" sz="3200" dirty="0" err="1"/>
              <a:t>Êtres</a:t>
            </a:r>
            <a:r>
              <a:rPr lang="en-GB" sz="3200" dirty="0"/>
              <a:t> </a:t>
            </a:r>
            <a:r>
              <a:rPr lang="en-GB" sz="3200" dirty="0" err="1"/>
              <a:t>Humains</a:t>
            </a:r>
            <a:r>
              <a:rPr lang="en-GB" sz="3200" dirty="0"/>
              <a:t> </a:t>
            </a:r>
          </a:p>
          <a:p>
            <a:pPr>
              <a:buAutoNum type="arabicPeriod"/>
            </a:pPr>
            <a:r>
              <a:rPr lang="en-GB" sz="2800" dirty="0" err="1"/>
              <a:t>Trafic</a:t>
            </a:r>
            <a:r>
              <a:rPr lang="en-GB" sz="2800" dirty="0"/>
              <a:t> </a:t>
            </a:r>
            <a:r>
              <a:rPr lang="en-GB" sz="2800" dirty="0" err="1"/>
              <a:t>d’armes</a:t>
            </a:r>
            <a:endParaRPr lang="en-GB" sz="2800" dirty="0"/>
          </a:p>
          <a:p>
            <a:pPr>
              <a:buAutoNum type="arabicPeriod"/>
            </a:pPr>
            <a:r>
              <a:rPr lang="en-GB" sz="2800" dirty="0" err="1"/>
              <a:t>Trafic</a:t>
            </a:r>
            <a:r>
              <a:rPr lang="en-GB" sz="2800" dirty="0"/>
              <a:t> de </a:t>
            </a:r>
            <a:r>
              <a:rPr lang="en-GB" sz="2800" dirty="0" err="1"/>
              <a:t>stupéfiants</a:t>
            </a:r>
            <a:r>
              <a:rPr lang="en-GB" sz="2800" dirty="0"/>
              <a:t> (en particulier Tramadol)</a:t>
            </a:r>
          </a:p>
          <a:p>
            <a:pPr>
              <a:buAutoNum type="arabicPeriod"/>
            </a:pPr>
            <a:r>
              <a:rPr lang="en-GB" sz="2800" dirty="0" err="1"/>
              <a:t>Contrefaçons</a:t>
            </a:r>
            <a:r>
              <a:rPr lang="en-GB" sz="2800" dirty="0"/>
              <a:t> (</a:t>
            </a:r>
            <a:r>
              <a:rPr lang="en-GB" sz="2800" dirty="0" err="1"/>
              <a:t>pharmaceutique</a:t>
            </a:r>
            <a:r>
              <a:rPr lang="en-GB" sz="2800" dirty="0"/>
              <a:t>, marques…)</a:t>
            </a:r>
          </a:p>
          <a:p>
            <a:pPr>
              <a:buAutoNum type="arabicPeriod"/>
            </a:pPr>
            <a:r>
              <a:rPr lang="en-GB" sz="2800" dirty="0"/>
              <a:t>Extorsion, chantage à la protection (en particular RCA et RDC)</a:t>
            </a:r>
          </a:p>
        </p:txBody>
      </p:sp>
      <p:sp>
        <p:nvSpPr>
          <p:cNvPr id="4" name="Footer Placeholder 3">
            <a:extLst>
              <a:ext uri="{FF2B5EF4-FFF2-40B4-BE49-F238E27FC236}">
                <a16:creationId xmlns:a16="http://schemas.microsoft.com/office/drawing/2014/main" id="{0CA18CBC-F796-AB6F-940F-E1425C3D081B}"/>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B52D9B67-A524-C888-CA46-A17B736A2F94}"/>
              </a:ext>
            </a:extLst>
          </p:cNvPr>
          <p:cNvSpPr>
            <a:spLocks noGrp="1"/>
          </p:cNvSpPr>
          <p:nvPr>
            <p:ph type="sldNum" sz="quarter" idx="12"/>
          </p:nvPr>
        </p:nvSpPr>
        <p:spPr/>
        <p:txBody>
          <a:bodyPr/>
          <a:lstStyle/>
          <a:p>
            <a:fld id="{704DD884-1421-4063-BD41-863B1C173EB3}" type="slidenum">
              <a:rPr lang="fr-FR" smtClean="0"/>
              <a:t>18</a:t>
            </a:fld>
            <a:endParaRPr lang="fr-FR"/>
          </a:p>
        </p:txBody>
      </p:sp>
      <p:pic>
        <p:nvPicPr>
          <p:cNvPr id="6" name="Image 5">
            <a:extLst>
              <a:ext uri="{FF2B5EF4-FFF2-40B4-BE49-F238E27FC236}">
                <a16:creationId xmlns:a16="http://schemas.microsoft.com/office/drawing/2014/main" id="{9F2EE8A0-947B-6253-0A91-5FBA56F95C05}"/>
              </a:ext>
            </a:extLst>
          </p:cNvPr>
          <p:cNvPicPr>
            <a:picLocks noChangeAspect="1"/>
          </p:cNvPicPr>
          <p:nvPr/>
        </p:nvPicPr>
        <p:blipFill>
          <a:blip r:embed="rId2"/>
          <a:stretch>
            <a:fillRect/>
          </a:stretch>
        </p:blipFill>
        <p:spPr>
          <a:xfrm>
            <a:off x="10215154" y="161083"/>
            <a:ext cx="1441367" cy="740254"/>
          </a:xfrm>
          <a:prstGeom prst="rect">
            <a:avLst/>
          </a:prstGeom>
        </p:spPr>
      </p:pic>
      <p:pic>
        <p:nvPicPr>
          <p:cNvPr id="7" name="Image 6">
            <a:extLst>
              <a:ext uri="{FF2B5EF4-FFF2-40B4-BE49-F238E27FC236}">
                <a16:creationId xmlns:a16="http://schemas.microsoft.com/office/drawing/2014/main" id="{C3B449C4-C9B2-8035-85B4-B25D35C75329}"/>
              </a:ext>
            </a:extLst>
          </p:cNvPr>
          <p:cNvPicPr>
            <a:picLocks noChangeAspect="1"/>
          </p:cNvPicPr>
          <p:nvPr/>
        </p:nvPicPr>
        <p:blipFill>
          <a:blip r:embed="rId3"/>
          <a:stretch>
            <a:fillRect/>
          </a:stretch>
        </p:blipFill>
        <p:spPr>
          <a:xfrm>
            <a:off x="302225" y="199593"/>
            <a:ext cx="1504950" cy="590550"/>
          </a:xfrm>
          <a:prstGeom prst="rect">
            <a:avLst/>
          </a:prstGeom>
        </p:spPr>
      </p:pic>
    </p:spTree>
    <p:extLst>
      <p:ext uri="{BB962C8B-B14F-4D97-AF65-F5344CB8AC3E}">
        <p14:creationId xmlns:p14="http://schemas.microsoft.com/office/powerpoint/2010/main" val="221245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974B-4D7A-0503-9282-D5007278EC5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A1A0A2B-B13E-505B-9E15-875E33BB1105}"/>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4FD46DFF-98B3-D62C-A820-882DEB1939BF}"/>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3EBF947F-3760-5A21-B32F-6F363B629FEB}"/>
              </a:ext>
            </a:extLst>
          </p:cNvPr>
          <p:cNvSpPr>
            <a:spLocks noGrp="1"/>
          </p:cNvSpPr>
          <p:nvPr>
            <p:ph type="sldNum" sz="quarter" idx="12"/>
          </p:nvPr>
        </p:nvSpPr>
        <p:spPr/>
        <p:txBody>
          <a:bodyPr/>
          <a:lstStyle/>
          <a:p>
            <a:fld id="{704DD884-1421-4063-BD41-863B1C173EB3}" type="slidenum">
              <a:rPr lang="fr-FR" smtClean="0"/>
              <a:t>19</a:t>
            </a:fld>
            <a:endParaRPr lang="fr-FR"/>
          </a:p>
        </p:txBody>
      </p:sp>
      <p:pic>
        <p:nvPicPr>
          <p:cNvPr id="7" name="Picture 6">
            <a:extLst>
              <a:ext uri="{FF2B5EF4-FFF2-40B4-BE49-F238E27FC236}">
                <a16:creationId xmlns:a16="http://schemas.microsoft.com/office/drawing/2014/main" id="{B303E27B-D577-6580-4B7C-93737E4F0C6B}"/>
              </a:ext>
            </a:extLst>
          </p:cNvPr>
          <p:cNvPicPr>
            <a:picLocks noChangeAspect="1"/>
          </p:cNvPicPr>
          <p:nvPr/>
        </p:nvPicPr>
        <p:blipFill>
          <a:blip r:embed="rId3"/>
          <a:stretch>
            <a:fillRect/>
          </a:stretch>
        </p:blipFill>
        <p:spPr>
          <a:xfrm>
            <a:off x="-209523" y="158707"/>
            <a:ext cx="12192000" cy="6576598"/>
          </a:xfrm>
          <a:prstGeom prst="rect">
            <a:avLst/>
          </a:prstGeom>
        </p:spPr>
      </p:pic>
    </p:spTree>
    <p:extLst>
      <p:ext uri="{BB962C8B-B14F-4D97-AF65-F5344CB8AC3E}">
        <p14:creationId xmlns:p14="http://schemas.microsoft.com/office/powerpoint/2010/main" val="166230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6439" y="638587"/>
            <a:ext cx="9010005" cy="1320800"/>
          </a:xfrm>
        </p:spPr>
        <p:txBody>
          <a:bodyPr>
            <a:normAutofit fontScale="90000"/>
          </a:bodyPr>
          <a:lstStyle/>
          <a:p>
            <a:r>
              <a:rPr lang="fr-FR" dirty="0"/>
              <a:t> </a:t>
            </a:r>
            <a:br>
              <a:rPr lang="fr-FR" dirty="0"/>
            </a:br>
            <a:r>
              <a:rPr lang="fr-FR" dirty="0"/>
              <a:t>Introduction</a:t>
            </a:r>
            <a:br>
              <a:rPr lang="fr-FR" dirty="0"/>
            </a:br>
            <a:br>
              <a:rPr lang="fr-FR" dirty="0"/>
            </a:br>
            <a:r>
              <a:rPr lang="fr-FR" dirty="0"/>
              <a:t>Les sources:</a:t>
            </a:r>
            <a:br>
              <a:rPr lang="fr-FR" dirty="0"/>
            </a:br>
            <a:r>
              <a:rPr lang="fr-FR" dirty="0"/>
              <a:t>- US State </a:t>
            </a:r>
            <a:r>
              <a:rPr lang="fr-FR" dirty="0" err="1"/>
              <a:t>Departement</a:t>
            </a:r>
            <a:r>
              <a:rPr lang="fr-FR" dirty="0"/>
              <a:t>, </a:t>
            </a:r>
            <a:r>
              <a:rPr lang="fr-FR" dirty="0" err="1"/>
              <a:t>annual</a:t>
            </a:r>
            <a:r>
              <a:rPr lang="fr-FR" dirty="0"/>
              <a:t> </a:t>
            </a:r>
            <a:r>
              <a:rPr lang="fr-FR" dirty="0" err="1"/>
              <a:t>Trafficking</a:t>
            </a:r>
            <a:r>
              <a:rPr lang="fr-FR" dirty="0"/>
              <a:t> in </a:t>
            </a:r>
            <a:r>
              <a:rPr lang="fr-FR" dirty="0" err="1"/>
              <a:t>persons</a:t>
            </a:r>
            <a:r>
              <a:rPr lang="fr-FR" dirty="0"/>
              <a:t> report.</a:t>
            </a:r>
            <a:br>
              <a:rPr lang="fr-FR" dirty="0"/>
            </a:br>
            <a:r>
              <a:rPr lang="fr-FR" dirty="0"/>
              <a:t>- ENACT: Indice du crime organisé en Afrique</a:t>
            </a:r>
            <a:br>
              <a:rPr lang="fr-FR" dirty="0"/>
            </a:br>
            <a:r>
              <a:rPr lang="fr-FR" dirty="0"/>
              <a:t>https://enactafrica.org/research/organised-crime-index</a:t>
            </a:r>
            <a:br>
              <a:rPr lang="fr-FR" dirty="0"/>
            </a:br>
            <a:r>
              <a:rPr lang="fr-FR" dirty="0"/>
              <a:t>- UNODC, Global report on </a:t>
            </a:r>
            <a:r>
              <a:rPr lang="fr-FR" dirty="0" err="1"/>
              <a:t>trafficking</a:t>
            </a:r>
            <a:r>
              <a:rPr lang="fr-FR" dirty="0"/>
              <a:t> in </a:t>
            </a:r>
            <a:r>
              <a:rPr lang="fr-FR" dirty="0" err="1"/>
              <a:t>persons</a:t>
            </a:r>
            <a:r>
              <a:rPr lang="fr-FR" dirty="0"/>
              <a:t>  (2023) </a:t>
            </a:r>
            <a:br>
              <a:rPr lang="fr-FR" dirty="0"/>
            </a:br>
            <a:endParaRPr lang="fr-FR" dirty="0"/>
          </a:p>
        </p:txBody>
      </p:sp>
      <p:sp>
        <p:nvSpPr>
          <p:cNvPr id="4" name="Espace réservé du contenu 3"/>
          <p:cNvSpPr>
            <a:spLocks noGrp="1"/>
          </p:cNvSpPr>
          <p:nvPr>
            <p:ph idx="1"/>
          </p:nvPr>
        </p:nvSpPr>
        <p:spPr>
          <a:xfrm>
            <a:off x="823108" y="5869172"/>
            <a:ext cx="8596668" cy="456126"/>
          </a:xfrm>
        </p:spPr>
        <p:txBody>
          <a:bodyPr>
            <a:normAutofit fontScale="25000" lnSpcReduction="20000"/>
          </a:bodyPr>
          <a:lstStyle/>
          <a:p>
            <a:pPr marL="0" indent="0">
              <a:buNone/>
            </a:pPr>
            <a:r>
              <a:rPr lang="fr-FR" dirty="0"/>
              <a:t>  </a:t>
            </a:r>
            <a:endParaRPr lang="fr-FR" sz="8000" dirty="0"/>
          </a:p>
          <a:p>
            <a:pPr marL="0" indent="0">
              <a:buNone/>
            </a:pPr>
            <a:endParaRPr lang="fr-FR" sz="8000" dirty="0"/>
          </a:p>
          <a:p>
            <a:pPr>
              <a:buFontTx/>
              <a:buChar char="-"/>
            </a:pPr>
            <a:endParaRPr lang="fr-FR" dirty="0"/>
          </a:p>
          <a:p>
            <a:pPr marL="0" indent="0">
              <a:buNone/>
            </a:pPr>
            <a:r>
              <a:rPr lang="fr-FR" dirty="0"/>
              <a:t> </a:t>
            </a:r>
          </a:p>
          <a:p>
            <a:pPr marL="0" indent="0">
              <a:buNone/>
            </a:pPr>
            <a:endParaRPr lang="fr-FR" dirty="0"/>
          </a:p>
        </p:txBody>
      </p:sp>
      <p:sp>
        <p:nvSpPr>
          <p:cNvPr id="2" name="Espace réservé du numéro de diapositive 1">
            <a:extLst>
              <a:ext uri="{FF2B5EF4-FFF2-40B4-BE49-F238E27FC236}">
                <a16:creationId xmlns:a16="http://schemas.microsoft.com/office/drawing/2014/main" id="{FBB074D5-F11E-4787-A755-2E3720C9CD36}"/>
              </a:ext>
            </a:extLst>
          </p:cNvPr>
          <p:cNvSpPr>
            <a:spLocks noGrp="1"/>
          </p:cNvSpPr>
          <p:nvPr>
            <p:ph type="sldNum" sz="quarter" idx="12"/>
          </p:nvPr>
        </p:nvSpPr>
        <p:spPr/>
        <p:txBody>
          <a:bodyPr/>
          <a:lstStyle/>
          <a:p>
            <a:fld id="{704DD884-1421-4063-BD41-863B1C173EB3}" type="slidenum">
              <a:rPr lang="fr-FR" smtClean="0"/>
              <a:t>2</a:t>
            </a:fld>
            <a:endParaRPr lang="fr-FR"/>
          </a:p>
        </p:txBody>
      </p:sp>
      <p:pic>
        <p:nvPicPr>
          <p:cNvPr id="6" name="Image 5"/>
          <p:cNvPicPr>
            <a:picLocks noChangeAspect="1"/>
          </p:cNvPicPr>
          <p:nvPr/>
        </p:nvPicPr>
        <p:blipFill>
          <a:blip r:embed="rId3"/>
          <a:stretch>
            <a:fillRect/>
          </a:stretch>
        </p:blipFill>
        <p:spPr>
          <a:xfrm>
            <a:off x="10215154" y="161083"/>
            <a:ext cx="1441367" cy="740254"/>
          </a:xfrm>
          <a:prstGeom prst="rect">
            <a:avLst/>
          </a:prstGeom>
        </p:spPr>
      </p:pic>
      <p:pic>
        <p:nvPicPr>
          <p:cNvPr id="7" name="Image 6"/>
          <p:cNvPicPr>
            <a:picLocks noChangeAspect="1"/>
          </p:cNvPicPr>
          <p:nvPr/>
        </p:nvPicPr>
        <p:blipFill>
          <a:blip r:embed="rId4"/>
          <a:stretch>
            <a:fillRect/>
          </a:stretch>
        </p:blipFill>
        <p:spPr>
          <a:xfrm>
            <a:off x="302225" y="199593"/>
            <a:ext cx="1504950" cy="590550"/>
          </a:xfrm>
          <a:prstGeom prst="rect">
            <a:avLst/>
          </a:prstGeom>
        </p:spPr>
      </p:pic>
    </p:spTree>
    <p:extLst>
      <p:ext uri="{BB962C8B-B14F-4D97-AF65-F5344CB8AC3E}">
        <p14:creationId xmlns:p14="http://schemas.microsoft.com/office/powerpoint/2010/main" val="89940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254C-77F8-476B-0FC1-DB4E0AB3F77C}"/>
              </a:ext>
            </a:extLst>
          </p:cNvPr>
          <p:cNvSpPr>
            <a:spLocks noGrp="1"/>
          </p:cNvSpPr>
          <p:nvPr>
            <p:ph type="title"/>
          </p:nvPr>
        </p:nvSpPr>
        <p:spPr/>
        <p:txBody>
          <a:bodyPr/>
          <a:lstStyle/>
          <a:p>
            <a:r>
              <a:rPr lang="en-GB" dirty="0"/>
              <a:t>Conclusion ENACT</a:t>
            </a:r>
          </a:p>
        </p:txBody>
      </p:sp>
      <p:sp>
        <p:nvSpPr>
          <p:cNvPr id="3" name="Content Placeholder 2">
            <a:extLst>
              <a:ext uri="{FF2B5EF4-FFF2-40B4-BE49-F238E27FC236}">
                <a16:creationId xmlns:a16="http://schemas.microsoft.com/office/drawing/2014/main" id="{E3BB8D91-9E09-C044-5E17-7F64C15A307C}"/>
              </a:ext>
            </a:extLst>
          </p:cNvPr>
          <p:cNvSpPr>
            <a:spLocks noGrp="1"/>
          </p:cNvSpPr>
          <p:nvPr>
            <p:ph idx="1"/>
          </p:nvPr>
        </p:nvSpPr>
        <p:spPr>
          <a:xfrm>
            <a:off x="677334" y="2160589"/>
            <a:ext cx="9381066" cy="3880773"/>
          </a:xfrm>
        </p:spPr>
        <p:txBody>
          <a:bodyPr>
            <a:normAutofit/>
          </a:bodyPr>
          <a:lstStyle/>
          <a:p>
            <a:pPr marL="0" indent="0" algn="just">
              <a:buNone/>
            </a:pPr>
            <a:r>
              <a:rPr lang="fr-FR" dirty="0">
                <a:solidFill>
                  <a:srgbClr val="414142"/>
                </a:solidFill>
                <a:latin typeface="Montserrat-Regular"/>
              </a:rPr>
              <a:t>« </a:t>
            </a:r>
            <a:r>
              <a:rPr lang="fr-FR" sz="2400" b="0" i="0" u="none" strike="noStrike" baseline="0" dirty="0">
                <a:solidFill>
                  <a:srgbClr val="414142"/>
                </a:solidFill>
                <a:latin typeface="Montserrat-Regular"/>
              </a:rPr>
              <a:t>Bien que les gouvernements aient intensifié leurs efforts de coopération pour lutter contre la criminalité organisée, les niveaux de criminalité ont augmenté sur le continent. </a:t>
            </a:r>
          </a:p>
          <a:p>
            <a:pPr marL="0" indent="0" algn="just">
              <a:buNone/>
            </a:pPr>
            <a:r>
              <a:rPr lang="fr-FR" sz="2400" b="0" i="0" u="none" strike="noStrike" baseline="0" dirty="0">
                <a:solidFill>
                  <a:srgbClr val="414142"/>
                </a:solidFill>
                <a:latin typeface="Montserrat-Regular"/>
              </a:rPr>
              <a:t>Cela s’explique par le fait que des mécanismes de coopération internationale sont en place, mais ils ne sont pas mis en </a:t>
            </a:r>
            <a:r>
              <a:rPr lang="fr-FR" sz="2400" b="0" i="0" u="none" strike="noStrike" baseline="0" dirty="0" err="1">
                <a:solidFill>
                  <a:srgbClr val="414142"/>
                </a:solidFill>
                <a:latin typeface="Montserrat-Regular"/>
              </a:rPr>
              <a:t>oeuvre</a:t>
            </a:r>
            <a:r>
              <a:rPr lang="fr-FR" sz="2400" b="0" i="0" u="none" strike="noStrike" baseline="0" dirty="0">
                <a:solidFill>
                  <a:srgbClr val="414142"/>
                </a:solidFill>
                <a:latin typeface="Montserrat-Regular"/>
              </a:rPr>
              <a:t> en raison de vulnérabilités structurelles et de fractures au sein des gouvernements nationaux, ainsi que des défis posés par l’extrémisme violent.</a:t>
            </a:r>
          </a:p>
        </p:txBody>
      </p:sp>
      <p:sp>
        <p:nvSpPr>
          <p:cNvPr id="4" name="Footer Placeholder 3">
            <a:extLst>
              <a:ext uri="{FF2B5EF4-FFF2-40B4-BE49-F238E27FC236}">
                <a16:creationId xmlns:a16="http://schemas.microsoft.com/office/drawing/2014/main" id="{5FB0FE2B-22C9-764D-E77D-82C45438ADD1}"/>
              </a:ext>
            </a:extLst>
          </p:cNvPr>
          <p:cNvSpPr>
            <a:spLocks noGrp="1"/>
          </p:cNvSpPr>
          <p:nvPr>
            <p:ph type="ftr" sz="quarter" idx="11"/>
          </p:nvPr>
        </p:nvSpPr>
        <p:spPr/>
        <p:txBody>
          <a:bodyPr/>
          <a:lstStyle/>
          <a:p>
            <a:r>
              <a:rPr lang="fr-FR" dirty="0"/>
              <a:t>BEPI SAHEL</a:t>
            </a:r>
          </a:p>
        </p:txBody>
      </p:sp>
      <p:sp>
        <p:nvSpPr>
          <p:cNvPr id="5" name="Slide Number Placeholder 4">
            <a:extLst>
              <a:ext uri="{FF2B5EF4-FFF2-40B4-BE49-F238E27FC236}">
                <a16:creationId xmlns:a16="http://schemas.microsoft.com/office/drawing/2014/main" id="{18347723-4D16-796A-8972-13C8D3F83A36}"/>
              </a:ext>
            </a:extLst>
          </p:cNvPr>
          <p:cNvSpPr>
            <a:spLocks noGrp="1"/>
          </p:cNvSpPr>
          <p:nvPr>
            <p:ph type="sldNum" sz="quarter" idx="12"/>
          </p:nvPr>
        </p:nvSpPr>
        <p:spPr/>
        <p:txBody>
          <a:bodyPr/>
          <a:lstStyle/>
          <a:p>
            <a:fld id="{704DD884-1421-4063-BD41-863B1C173EB3}" type="slidenum">
              <a:rPr lang="fr-FR" smtClean="0"/>
              <a:t>20</a:t>
            </a:fld>
            <a:endParaRPr lang="fr-FR"/>
          </a:p>
        </p:txBody>
      </p:sp>
      <p:pic>
        <p:nvPicPr>
          <p:cNvPr id="6" name="Image 6">
            <a:extLst>
              <a:ext uri="{FF2B5EF4-FFF2-40B4-BE49-F238E27FC236}">
                <a16:creationId xmlns:a16="http://schemas.microsoft.com/office/drawing/2014/main" id="{3F64A2E2-49C5-4944-A95D-4837A7A2F2A1}"/>
              </a:ext>
            </a:extLst>
          </p:cNvPr>
          <p:cNvPicPr>
            <a:picLocks noChangeAspect="1"/>
          </p:cNvPicPr>
          <p:nvPr/>
        </p:nvPicPr>
        <p:blipFill>
          <a:blip r:embed="rId2"/>
          <a:stretch>
            <a:fillRect/>
          </a:stretch>
        </p:blipFill>
        <p:spPr>
          <a:xfrm>
            <a:off x="302225" y="199593"/>
            <a:ext cx="1504950" cy="590550"/>
          </a:xfrm>
          <a:prstGeom prst="rect">
            <a:avLst/>
          </a:prstGeom>
        </p:spPr>
      </p:pic>
      <p:pic>
        <p:nvPicPr>
          <p:cNvPr id="7" name="Image 5">
            <a:extLst>
              <a:ext uri="{FF2B5EF4-FFF2-40B4-BE49-F238E27FC236}">
                <a16:creationId xmlns:a16="http://schemas.microsoft.com/office/drawing/2014/main" id="{88BD1D77-0A47-4B78-003B-04EA3E2D0358}"/>
              </a:ext>
            </a:extLst>
          </p:cNvPr>
          <p:cNvPicPr>
            <a:picLocks noChangeAspect="1"/>
          </p:cNvPicPr>
          <p:nvPr/>
        </p:nvPicPr>
        <p:blipFill>
          <a:blip r:embed="rId3"/>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305995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0D1B-01FA-3BB7-AFE2-395445B0BDA2}"/>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4802B792-9358-2A70-EE8F-161E6FEBC9B6}"/>
              </a:ext>
            </a:extLst>
          </p:cNvPr>
          <p:cNvPicPr>
            <a:picLocks noGrp="1" noChangeAspect="1"/>
          </p:cNvPicPr>
          <p:nvPr>
            <p:ph idx="1"/>
          </p:nvPr>
        </p:nvPicPr>
        <p:blipFill>
          <a:blip r:embed="rId3"/>
          <a:stretch>
            <a:fillRect/>
          </a:stretch>
        </p:blipFill>
        <p:spPr>
          <a:xfrm>
            <a:off x="559047" y="487731"/>
            <a:ext cx="9105120" cy="5882537"/>
          </a:xfrm>
        </p:spPr>
      </p:pic>
      <p:sp>
        <p:nvSpPr>
          <p:cNvPr id="4" name="Footer Placeholder 3">
            <a:extLst>
              <a:ext uri="{FF2B5EF4-FFF2-40B4-BE49-F238E27FC236}">
                <a16:creationId xmlns:a16="http://schemas.microsoft.com/office/drawing/2014/main" id="{A4167859-07A8-7D80-E517-5C2E692C0BD1}"/>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D8FD8F14-7C8F-24E9-CFE6-C3189CC9F605}"/>
              </a:ext>
            </a:extLst>
          </p:cNvPr>
          <p:cNvSpPr>
            <a:spLocks noGrp="1"/>
          </p:cNvSpPr>
          <p:nvPr>
            <p:ph type="sldNum" sz="quarter" idx="12"/>
          </p:nvPr>
        </p:nvSpPr>
        <p:spPr/>
        <p:txBody>
          <a:bodyPr/>
          <a:lstStyle/>
          <a:p>
            <a:fld id="{704DD884-1421-4063-BD41-863B1C173EB3}" type="slidenum">
              <a:rPr lang="fr-FR" smtClean="0"/>
              <a:t>3</a:t>
            </a:fld>
            <a:endParaRPr lang="fr-FR"/>
          </a:p>
        </p:txBody>
      </p:sp>
    </p:spTree>
    <p:extLst>
      <p:ext uri="{BB962C8B-B14F-4D97-AF65-F5344CB8AC3E}">
        <p14:creationId xmlns:p14="http://schemas.microsoft.com/office/powerpoint/2010/main" val="70349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415C-E71A-BF5D-D498-0D525BC084B6}"/>
              </a:ext>
            </a:extLst>
          </p:cNvPr>
          <p:cNvSpPr>
            <a:spLocks noGrp="1"/>
          </p:cNvSpPr>
          <p:nvPr>
            <p:ph type="title"/>
          </p:nvPr>
        </p:nvSpPr>
        <p:spPr/>
        <p:txBody>
          <a:bodyPr/>
          <a:lstStyle/>
          <a:p>
            <a:r>
              <a:rPr lang="en-GB" dirty="0" err="1"/>
              <a:t>Statisitiques</a:t>
            </a:r>
            <a:r>
              <a:rPr lang="en-GB" dirty="0"/>
              <a:t> du US Department of States relatives au </a:t>
            </a:r>
            <a:r>
              <a:rPr lang="en-GB" dirty="0" err="1"/>
              <a:t>trafic</a:t>
            </a:r>
            <a:r>
              <a:rPr lang="en-GB" dirty="0"/>
              <a:t> </a:t>
            </a:r>
            <a:r>
              <a:rPr lang="en-GB" dirty="0" err="1"/>
              <a:t>d’Êtres</a:t>
            </a:r>
            <a:r>
              <a:rPr lang="en-GB" dirty="0"/>
              <a:t> </a:t>
            </a:r>
            <a:r>
              <a:rPr lang="en-GB" dirty="0" err="1"/>
              <a:t>Humains</a:t>
            </a:r>
            <a:endParaRPr lang="en-GB" dirty="0"/>
          </a:p>
        </p:txBody>
      </p:sp>
      <p:sp>
        <p:nvSpPr>
          <p:cNvPr id="3" name="Content Placeholder 2">
            <a:extLst>
              <a:ext uri="{FF2B5EF4-FFF2-40B4-BE49-F238E27FC236}">
                <a16:creationId xmlns:a16="http://schemas.microsoft.com/office/drawing/2014/main" id="{D165902F-D314-0A01-371F-6BA8AD47F3A6}"/>
              </a:ext>
            </a:extLst>
          </p:cNvPr>
          <p:cNvSpPr>
            <a:spLocks noGrp="1"/>
          </p:cNvSpPr>
          <p:nvPr>
            <p:ph idx="1"/>
          </p:nvPr>
        </p:nvSpPr>
        <p:spPr>
          <a:xfrm>
            <a:off x="677334" y="1930401"/>
            <a:ext cx="8596668" cy="4110962"/>
          </a:xfrm>
        </p:spPr>
        <p:txBody>
          <a:bodyPr>
            <a:normAutofit/>
          </a:bodyPr>
          <a:lstStyle/>
          <a:p>
            <a:endParaRPr lang="en-GB" b="1" dirty="0">
              <a:solidFill>
                <a:srgbClr val="000000"/>
              </a:solidFill>
              <a:latin typeface="Source Sans Pro SemiBold" panose="020F0502020204030204" pitchFamily="34" charset="0"/>
            </a:endParaRPr>
          </a:p>
          <a:p>
            <a:endParaRPr lang="en-GB" sz="1800" b="1" i="0" u="none" strike="noStrike" baseline="0" dirty="0">
              <a:solidFill>
                <a:srgbClr val="000000"/>
              </a:solidFill>
              <a:latin typeface="Source Sans Pro SemiBold" panose="020F0502020204030204" pitchFamily="34" charset="0"/>
            </a:endParaRPr>
          </a:p>
          <a:p>
            <a:endParaRPr lang="en-GB" b="1" dirty="0">
              <a:solidFill>
                <a:srgbClr val="000000"/>
              </a:solidFill>
              <a:latin typeface="Source Sans Pro SemiBold" panose="020F0502020204030204" pitchFamily="34" charset="0"/>
            </a:endParaRPr>
          </a:p>
          <a:p>
            <a:pPr marL="0" indent="0">
              <a:buNone/>
            </a:pPr>
            <a:endParaRPr lang="en-GB" dirty="0"/>
          </a:p>
        </p:txBody>
      </p:sp>
      <p:sp>
        <p:nvSpPr>
          <p:cNvPr id="4" name="Footer Placeholder 3">
            <a:extLst>
              <a:ext uri="{FF2B5EF4-FFF2-40B4-BE49-F238E27FC236}">
                <a16:creationId xmlns:a16="http://schemas.microsoft.com/office/drawing/2014/main" id="{B9148EE2-F869-8AA9-CA1F-022AE4D451E3}"/>
              </a:ext>
            </a:extLst>
          </p:cNvPr>
          <p:cNvSpPr>
            <a:spLocks noGrp="1"/>
          </p:cNvSpPr>
          <p:nvPr>
            <p:ph type="ftr" sz="quarter" idx="11"/>
          </p:nvPr>
        </p:nvSpPr>
        <p:spPr/>
        <p:txBody>
          <a:bodyPr/>
          <a:lstStyle/>
          <a:p>
            <a:r>
              <a:rPr lang="fr-FR" dirty="0"/>
              <a:t>BEPI SAHEL</a:t>
            </a:r>
          </a:p>
        </p:txBody>
      </p:sp>
      <p:sp>
        <p:nvSpPr>
          <p:cNvPr id="5" name="Slide Number Placeholder 4">
            <a:extLst>
              <a:ext uri="{FF2B5EF4-FFF2-40B4-BE49-F238E27FC236}">
                <a16:creationId xmlns:a16="http://schemas.microsoft.com/office/drawing/2014/main" id="{1259F83D-D543-EFAE-3E84-4A320F1CEC04}"/>
              </a:ext>
            </a:extLst>
          </p:cNvPr>
          <p:cNvSpPr>
            <a:spLocks noGrp="1"/>
          </p:cNvSpPr>
          <p:nvPr>
            <p:ph type="sldNum" sz="quarter" idx="12"/>
          </p:nvPr>
        </p:nvSpPr>
        <p:spPr/>
        <p:txBody>
          <a:bodyPr/>
          <a:lstStyle/>
          <a:p>
            <a:fld id="{704DD884-1421-4063-BD41-863B1C173EB3}" type="slidenum">
              <a:rPr lang="fr-FR" smtClean="0"/>
              <a:t>4</a:t>
            </a:fld>
            <a:endParaRPr lang="fr-FR"/>
          </a:p>
        </p:txBody>
      </p:sp>
      <p:graphicFrame>
        <p:nvGraphicFramePr>
          <p:cNvPr id="6" name="Table 5">
            <a:extLst>
              <a:ext uri="{FF2B5EF4-FFF2-40B4-BE49-F238E27FC236}">
                <a16:creationId xmlns:a16="http://schemas.microsoft.com/office/drawing/2014/main" id="{46D67AF6-60FE-DD4B-3D1A-4C012DC141E9}"/>
              </a:ext>
            </a:extLst>
          </p:cNvPr>
          <p:cNvGraphicFramePr>
            <a:graphicFrameLocks noGrp="1"/>
          </p:cNvGraphicFramePr>
          <p:nvPr>
            <p:extLst>
              <p:ext uri="{D42A27DB-BD31-4B8C-83A1-F6EECF244321}">
                <p14:modId xmlns:p14="http://schemas.microsoft.com/office/powerpoint/2010/main" val="4075405280"/>
              </p:ext>
            </p:extLst>
          </p:nvPr>
        </p:nvGraphicFramePr>
        <p:xfrm>
          <a:off x="677334" y="2154477"/>
          <a:ext cx="9482667" cy="3995802"/>
        </p:xfrm>
        <a:graphic>
          <a:graphicData uri="http://schemas.openxmlformats.org/drawingml/2006/table">
            <a:tbl>
              <a:tblPr firstRow="1" bandRow="1">
                <a:tableStyleId>{5C22544A-7EE6-4342-B048-85BDC9FD1C3A}</a:tableStyleId>
              </a:tblPr>
              <a:tblGrid>
                <a:gridCol w="1326600">
                  <a:extLst>
                    <a:ext uri="{9D8B030D-6E8A-4147-A177-3AD203B41FA5}">
                      <a16:colId xmlns:a16="http://schemas.microsoft.com/office/drawing/2014/main" val="722259242"/>
                    </a:ext>
                  </a:extLst>
                </a:gridCol>
                <a:gridCol w="2016691">
                  <a:extLst>
                    <a:ext uri="{9D8B030D-6E8A-4147-A177-3AD203B41FA5}">
                      <a16:colId xmlns:a16="http://schemas.microsoft.com/office/drawing/2014/main" val="662654423"/>
                    </a:ext>
                  </a:extLst>
                </a:gridCol>
                <a:gridCol w="2075145">
                  <a:extLst>
                    <a:ext uri="{9D8B030D-6E8A-4147-A177-3AD203B41FA5}">
                      <a16:colId xmlns:a16="http://schemas.microsoft.com/office/drawing/2014/main" val="1094320794"/>
                    </a:ext>
                  </a:extLst>
                </a:gridCol>
                <a:gridCol w="2167698">
                  <a:extLst>
                    <a:ext uri="{9D8B030D-6E8A-4147-A177-3AD203B41FA5}">
                      <a16:colId xmlns:a16="http://schemas.microsoft.com/office/drawing/2014/main" val="2463032484"/>
                    </a:ext>
                  </a:extLst>
                </a:gridCol>
                <a:gridCol w="1896533">
                  <a:extLst>
                    <a:ext uri="{9D8B030D-6E8A-4147-A177-3AD203B41FA5}">
                      <a16:colId xmlns:a16="http://schemas.microsoft.com/office/drawing/2014/main" val="1448482414"/>
                    </a:ext>
                  </a:extLst>
                </a:gridCol>
              </a:tblGrid>
              <a:tr h="799161">
                <a:tc>
                  <a:txBody>
                    <a:bodyPr/>
                    <a:lstStyle/>
                    <a:p>
                      <a:r>
                        <a:rPr lang="en-GB" dirty="0" err="1"/>
                        <a:t>Année</a:t>
                      </a:r>
                      <a:endParaRPr lang="en-GB" dirty="0"/>
                    </a:p>
                  </a:txBody>
                  <a:tcPr/>
                </a:tc>
                <a:tc>
                  <a:txBody>
                    <a:bodyPr/>
                    <a:lstStyle/>
                    <a:p>
                      <a:r>
                        <a:rPr lang="en-GB" dirty="0" err="1"/>
                        <a:t>Poursuites</a:t>
                      </a:r>
                      <a:endParaRPr lang="en-GB" dirty="0"/>
                    </a:p>
                  </a:txBody>
                  <a:tcPr/>
                </a:tc>
                <a:tc>
                  <a:txBody>
                    <a:bodyPr/>
                    <a:lstStyle/>
                    <a:p>
                      <a:r>
                        <a:rPr lang="en-GB" dirty="0" err="1"/>
                        <a:t>Condamnations</a:t>
                      </a:r>
                      <a:endParaRPr lang="en-GB" dirty="0"/>
                    </a:p>
                  </a:txBody>
                  <a:tcPr/>
                </a:tc>
                <a:tc>
                  <a:txBody>
                    <a:bodyPr/>
                    <a:lstStyle/>
                    <a:p>
                      <a:r>
                        <a:rPr lang="en-GB" dirty="0" err="1"/>
                        <a:t>Victimes</a:t>
                      </a:r>
                      <a:r>
                        <a:rPr lang="en-GB" dirty="0"/>
                        <a:t> </a:t>
                      </a:r>
                      <a:r>
                        <a:rPr lang="en-GB" dirty="0" err="1"/>
                        <a:t>identifiés</a:t>
                      </a:r>
                      <a:endParaRPr lang="en-GB" dirty="0"/>
                    </a:p>
                  </a:txBody>
                  <a:tcPr/>
                </a:tc>
                <a:tc>
                  <a:txBody>
                    <a:bodyPr/>
                    <a:lstStyle/>
                    <a:p>
                      <a:r>
                        <a:rPr lang="en-GB" dirty="0"/>
                        <a:t>Legislations </a:t>
                      </a:r>
                      <a:r>
                        <a:rPr lang="en-GB" dirty="0" err="1"/>
                        <a:t>nouvelles</a:t>
                      </a:r>
                      <a:endParaRPr lang="en-GB" dirty="0"/>
                    </a:p>
                  </a:txBody>
                  <a:tcPr/>
                </a:tc>
                <a:extLst>
                  <a:ext uri="{0D108BD9-81ED-4DB2-BD59-A6C34878D82A}">
                    <a16:rowId xmlns:a16="http://schemas.microsoft.com/office/drawing/2014/main" val="1275673570"/>
                  </a:ext>
                </a:extLst>
              </a:tr>
              <a:tr h="3196641">
                <a:tc>
                  <a:txBody>
                    <a:bodyPr/>
                    <a:lstStyle/>
                    <a:p>
                      <a:r>
                        <a:rPr lang="en-GB" dirty="0"/>
                        <a:t>2019</a:t>
                      </a:r>
                    </a:p>
                    <a:p>
                      <a:endParaRPr lang="en-GB" dirty="0"/>
                    </a:p>
                    <a:p>
                      <a:r>
                        <a:rPr lang="en-GB" dirty="0"/>
                        <a:t>2020</a:t>
                      </a:r>
                    </a:p>
                    <a:p>
                      <a:endParaRPr lang="en-GB" dirty="0"/>
                    </a:p>
                    <a:p>
                      <a:r>
                        <a:rPr lang="en-GB" dirty="0"/>
                        <a:t>2021</a:t>
                      </a:r>
                    </a:p>
                    <a:p>
                      <a:endParaRPr lang="en-GB" dirty="0"/>
                    </a:p>
                    <a:p>
                      <a:r>
                        <a:rPr lang="en-GB" dirty="0"/>
                        <a:t>2022</a:t>
                      </a:r>
                    </a:p>
                  </a:txBody>
                  <a:tcPr/>
                </a:tc>
                <a:tc>
                  <a:txBody>
                    <a:bodyPr/>
                    <a:lstStyle/>
                    <a:p>
                      <a:r>
                        <a:rPr lang="en-GB" sz="1800" b="1" i="0" u="none" strike="noStrike" baseline="0" dirty="0">
                          <a:solidFill>
                            <a:srgbClr val="000000"/>
                          </a:solidFill>
                          <a:latin typeface="Source Sans Pro SemiBold" panose="020F0502020204030204" pitchFamily="34" charset="0"/>
                        </a:rPr>
                        <a:t>11 841 (1,024) </a:t>
                      </a:r>
                      <a:endParaRPr lang="en-GB" dirty="0"/>
                    </a:p>
                    <a:p>
                      <a:endParaRPr lang="en-GB" dirty="0"/>
                    </a:p>
                    <a:p>
                      <a:r>
                        <a:rPr lang="en-GB" sz="1800" b="1" i="0" u="none" strike="noStrike" baseline="0" dirty="0">
                          <a:solidFill>
                            <a:srgbClr val="000000"/>
                          </a:solidFill>
                          <a:latin typeface="Source Sans Pro SemiBold" panose="020F0502020204030204" pitchFamily="34" charset="0"/>
                        </a:rPr>
                        <a:t>9 876 (1,115) </a:t>
                      </a:r>
                    </a:p>
                    <a:p>
                      <a:endParaRPr lang="en-GB" sz="1800" b="1" i="0" u="none" strike="noStrike" baseline="0" dirty="0">
                        <a:solidFill>
                          <a:srgbClr val="000000"/>
                        </a:solidFill>
                        <a:latin typeface="Source Sans Pro SemiBold"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000000"/>
                          </a:solidFill>
                          <a:latin typeface="Source Sans Pro SemiBold" panose="020F0502020204030204" pitchFamily="34" charset="0"/>
                        </a:rPr>
                        <a:t>10 572 (1,379)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i="0" u="none" strike="noStrike" baseline="0" dirty="0">
                        <a:solidFill>
                          <a:srgbClr val="000000"/>
                        </a:solidFill>
                        <a:latin typeface="Source Sans Pro SemiBold"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000000"/>
                          </a:solidFill>
                          <a:latin typeface="Source Sans Pro SemiBold" panose="020F0502020204030204" pitchFamily="34" charset="0"/>
                        </a:rPr>
                        <a:t>15 159 (2,670) </a:t>
                      </a:r>
                    </a:p>
                  </a:txBody>
                  <a:tcPr/>
                </a:tc>
                <a:tc>
                  <a:txBody>
                    <a:bodyPr/>
                    <a:lstStyle/>
                    <a:p>
                      <a:r>
                        <a:rPr lang="en-GB" sz="1800" b="1" i="0" u="none" strike="noStrike" baseline="0" dirty="0">
                          <a:solidFill>
                            <a:srgbClr val="000000"/>
                          </a:solidFill>
                          <a:latin typeface="Source Sans Pro SemiBold" panose="020F0502020204030204" pitchFamily="34" charset="0"/>
                        </a:rPr>
                        <a:t>9 548 (498) </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5 011 (337) </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5 260 (374) </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5 577 (528)</a:t>
                      </a:r>
                    </a:p>
                  </a:txBody>
                  <a:tcPr/>
                </a:tc>
                <a:tc>
                  <a:txBody>
                    <a:bodyPr/>
                    <a:lstStyle/>
                    <a:p>
                      <a:r>
                        <a:rPr lang="en-GB" sz="1800" b="1" i="0" u="none" strike="noStrike" baseline="0" dirty="0">
                          <a:solidFill>
                            <a:srgbClr val="000000"/>
                          </a:solidFill>
                          <a:latin typeface="Source Sans Pro SemiBold" panose="020F0502020204030204" pitchFamily="34" charset="0"/>
                        </a:rPr>
                        <a:t>118 932 (13,875)</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109 216 (14,448)</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90 354 (21,219) </a:t>
                      </a:r>
                    </a:p>
                    <a:p>
                      <a:endParaRPr lang="en-GB" sz="1800" b="1" i="0" u="none" strike="noStrike" baseline="0" dirty="0">
                        <a:solidFill>
                          <a:srgbClr val="000000"/>
                        </a:solidFill>
                        <a:latin typeface="Source Sans Pro SemiBold" panose="020F0502020204030204" pitchFamily="34" charset="0"/>
                      </a:endParaRPr>
                    </a:p>
                    <a:p>
                      <a:r>
                        <a:rPr lang="en-GB" sz="1800" b="1" i="0" u="none" strike="noStrike" baseline="0" dirty="0">
                          <a:solidFill>
                            <a:srgbClr val="000000"/>
                          </a:solidFill>
                          <a:latin typeface="Source Sans Pro SemiBold" panose="020F0502020204030204" pitchFamily="34" charset="0"/>
                        </a:rPr>
                        <a:t> 115 324 (24 340)</a:t>
                      </a:r>
                      <a:endParaRPr lang="en-GB" dirty="0"/>
                    </a:p>
                  </a:txBody>
                  <a:tcPr/>
                </a:tc>
                <a:tc>
                  <a:txBody>
                    <a:bodyPr/>
                    <a:lstStyle/>
                    <a:p>
                      <a:r>
                        <a:rPr lang="en-GB" dirty="0"/>
                        <a:t> 7</a:t>
                      </a:r>
                    </a:p>
                    <a:p>
                      <a:endParaRPr lang="en-GB" dirty="0"/>
                    </a:p>
                    <a:p>
                      <a:r>
                        <a:rPr lang="en-GB" dirty="0"/>
                        <a:t>16</a:t>
                      </a:r>
                    </a:p>
                    <a:p>
                      <a:endParaRPr lang="en-GB" dirty="0"/>
                    </a:p>
                    <a:p>
                      <a:r>
                        <a:rPr lang="en-GB" dirty="0"/>
                        <a:t>15</a:t>
                      </a:r>
                    </a:p>
                    <a:p>
                      <a:endParaRPr lang="en-GB" dirty="0"/>
                    </a:p>
                    <a:p>
                      <a:r>
                        <a:rPr lang="en-GB" dirty="0"/>
                        <a:t>27</a:t>
                      </a:r>
                    </a:p>
                    <a:p>
                      <a:endParaRPr lang="en-GB" dirty="0"/>
                    </a:p>
                    <a:p>
                      <a:endParaRPr lang="en-GB" dirty="0"/>
                    </a:p>
                  </a:txBody>
                  <a:tcPr/>
                </a:tc>
                <a:extLst>
                  <a:ext uri="{0D108BD9-81ED-4DB2-BD59-A6C34878D82A}">
                    <a16:rowId xmlns:a16="http://schemas.microsoft.com/office/drawing/2014/main" val="4091042056"/>
                  </a:ext>
                </a:extLst>
              </a:tr>
            </a:tbl>
          </a:graphicData>
        </a:graphic>
      </p:graphicFrame>
      <p:pic>
        <p:nvPicPr>
          <p:cNvPr id="7" name="Image 6">
            <a:extLst>
              <a:ext uri="{FF2B5EF4-FFF2-40B4-BE49-F238E27FC236}">
                <a16:creationId xmlns:a16="http://schemas.microsoft.com/office/drawing/2014/main" id="{27F32BA5-E993-A43C-80A8-E2184574A731}"/>
              </a:ext>
            </a:extLst>
          </p:cNvPr>
          <p:cNvPicPr>
            <a:picLocks noChangeAspect="1"/>
          </p:cNvPicPr>
          <p:nvPr/>
        </p:nvPicPr>
        <p:blipFill>
          <a:blip r:embed="rId3"/>
          <a:stretch>
            <a:fillRect/>
          </a:stretch>
        </p:blipFill>
        <p:spPr>
          <a:xfrm>
            <a:off x="302225" y="199593"/>
            <a:ext cx="1504950" cy="590550"/>
          </a:xfrm>
          <a:prstGeom prst="rect">
            <a:avLst/>
          </a:prstGeom>
        </p:spPr>
      </p:pic>
      <p:pic>
        <p:nvPicPr>
          <p:cNvPr id="8" name="Image 5">
            <a:extLst>
              <a:ext uri="{FF2B5EF4-FFF2-40B4-BE49-F238E27FC236}">
                <a16:creationId xmlns:a16="http://schemas.microsoft.com/office/drawing/2014/main" id="{95E97262-1A4F-C3A3-6142-708071418DCC}"/>
              </a:ext>
            </a:extLst>
          </p:cNvPr>
          <p:cNvPicPr>
            <a:picLocks noChangeAspect="1"/>
          </p:cNvPicPr>
          <p:nvPr/>
        </p:nvPicPr>
        <p:blipFill>
          <a:blip r:embed="rId4"/>
          <a:stretch>
            <a:fillRect/>
          </a:stretch>
        </p:blipFill>
        <p:spPr>
          <a:xfrm>
            <a:off x="10215154" y="161083"/>
            <a:ext cx="1441367" cy="740254"/>
          </a:xfrm>
          <a:prstGeom prst="rect">
            <a:avLst/>
          </a:prstGeom>
        </p:spPr>
      </p:pic>
    </p:spTree>
    <p:extLst>
      <p:ext uri="{BB962C8B-B14F-4D97-AF65-F5344CB8AC3E}">
        <p14:creationId xmlns:p14="http://schemas.microsoft.com/office/powerpoint/2010/main" val="269292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9343-B2CB-445B-8A9E-A7456E17B77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A357122-931F-D5B2-E5BA-3AB075D3E21B}"/>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D2C83B7E-2D60-1119-9709-5AEC6E7FD5A9}"/>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479280C9-AA5C-7754-B51E-BF271A58B410}"/>
              </a:ext>
            </a:extLst>
          </p:cNvPr>
          <p:cNvSpPr>
            <a:spLocks noGrp="1"/>
          </p:cNvSpPr>
          <p:nvPr>
            <p:ph type="sldNum" sz="quarter" idx="12"/>
          </p:nvPr>
        </p:nvSpPr>
        <p:spPr/>
        <p:txBody>
          <a:bodyPr/>
          <a:lstStyle/>
          <a:p>
            <a:fld id="{704DD884-1421-4063-BD41-863B1C173EB3}" type="slidenum">
              <a:rPr lang="fr-FR" smtClean="0"/>
              <a:t>5</a:t>
            </a:fld>
            <a:endParaRPr lang="fr-FR"/>
          </a:p>
        </p:txBody>
      </p:sp>
      <p:pic>
        <p:nvPicPr>
          <p:cNvPr id="7" name="Picture 6">
            <a:extLst>
              <a:ext uri="{FF2B5EF4-FFF2-40B4-BE49-F238E27FC236}">
                <a16:creationId xmlns:a16="http://schemas.microsoft.com/office/drawing/2014/main" id="{439E2960-157F-FBC1-F1DF-31308D77E5A5}"/>
              </a:ext>
            </a:extLst>
          </p:cNvPr>
          <p:cNvPicPr>
            <a:picLocks noChangeAspect="1"/>
          </p:cNvPicPr>
          <p:nvPr/>
        </p:nvPicPr>
        <p:blipFill>
          <a:blip r:embed="rId3"/>
          <a:stretch>
            <a:fillRect/>
          </a:stretch>
        </p:blipFill>
        <p:spPr>
          <a:xfrm>
            <a:off x="-212650" y="-182902"/>
            <a:ext cx="12192000" cy="6406826"/>
          </a:xfrm>
          <a:prstGeom prst="rect">
            <a:avLst/>
          </a:prstGeom>
        </p:spPr>
      </p:pic>
    </p:spTree>
    <p:extLst>
      <p:ext uri="{BB962C8B-B14F-4D97-AF65-F5344CB8AC3E}">
        <p14:creationId xmlns:p14="http://schemas.microsoft.com/office/powerpoint/2010/main" val="209605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A800-59BC-CC5C-7F70-3242DA436867}"/>
              </a:ext>
            </a:extLst>
          </p:cNvPr>
          <p:cNvSpPr>
            <a:spLocks noGrp="1"/>
          </p:cNvSpPr>
          <p:nvPr>
            <p:ph type="title"/>
          </p:nvPr>
        </p:nvSpPr>
        <p:spPr/>
        <p:txBody>
          <a:bodyPr>
            <a:normAutofit/>
          </a:bodyPr>
          <a:lstStyle/>
          <a:p>
            <a:r>
              <a:rPr lang="en-GB" dirty="0"/>
              <a:t>Les conclusions du rapport GLOTIP 2023 </a:t>
            </a:r>
            <a:br>
              <a:rPr lang="en-GB" dirty="0"/>
            </a:br>
            <a:r>
              <a:rPr lang="en-GB" dirty="0"/>
              <a:t> </a:t>
            </a:r>
          </a:p>
        </p:txBody>
      </p:sp>
      <p:sp>
        <p:nvSpPr>
          <p:cNvPr id="3" name="Content Placeholder 2">
            <a:extLst>
              <a:ext uri="{FF2B5EF4-FFF2-40B4-BE49-F238E27FC236}">
                <a16:creationId xmlns:a16="http://schemas.microsoft.com/office/drawing/2014/main" id="{B55B3785-29A0-7298-9A6C-856EF2C9D60D}"/>
              </a:ext>
            </a:extLst>
          </p:cNvPr>
          <p:cNvSpPr>
            <a:spLocks noGrp="1"/>
          </p:cNvSpPr>
          <p:nvPr>
            <p:ph idx="1"/>
          </p:nvPr>
        </p:nvSpPr>
        <p:spPr>
          <a:xfrm>
            <a:off x="677334" y="1377863"/>
            <a:ext cx="9343488" cy="4663499"/>
          </a:xfrm>
        </p:spPr>
        <p:txBody>
          <a:bodyPr>
            <a:normAutofit fontScale="92500"/>
          </a:bodyPr>
          <a:lstStyle/>
          <a:p>
            <a:r>
              <a:rPr lang="en-GB" sz="2200" b="0" i="0" u="none" strike="noStrike" baseline="0" dirty="0">
                <a:latin typeface="Minion Pro"/>
              </a:rPr>
              <a:t>Première </a:t>
            </a:r>
            <a:r>
              <a:rPr lang="en-GB" sz="2200" b="0" i="0" u="none" strike="noStrike" baseline="0" dirty="0" err="1">
                <a:latin typeface="Minion Pro"/>
              </a:rPr>
              <a:t>baisse</a:t>
            </a:r>
            <a:r>
              <a:rPr lang="en-GB" sz="2200" b="0" i="0" u="none" strike="noStrike" baseline="0" dirty="0">
                <a:latin typeface="Minion Pro"/>
              </a:rPr>
              <a:t> en 20 </a:t>
            </a:r>
            <a:r>
              <a:rPr lang="en-GB" sz="2200" b="0" i="0" u="none" strike="noStrike" baseline="0" dirty="0" err="1">
                <a:latin typeface="Minion Pro"/>
              </a:rPr>
              <a:t>ans</a:t>
            </a:r>
            <a:r>
              <a:rPr lang="en-GB" sz="2200" b="0" i="0" u="none" strike="noStrike" baseline="0" dirty="0">
                <a:latin typeface="Minion Pro"/>
              </a:rPr>
              <a:t> du </a:t>
            </a:r>
            <a:r>
              <a:rPr lang="en-GB" sz="2200" b="0" i="0" u="none" strike="noStrike" baseline="0" dirty="0" err="1">
                <a:latin typeface="Minion Pro"/>
              </a:rPr>
              <a:t>nombre</a:t>
            </a:r>
            <a:r>
              <a:rPr lang="en-GB" sz="2200" b="0" i="0" u="none" strike="noStrike" baseline="0" dirty="0">
                <a:latin typeface="Minion Pro"/>
              </a:rPr>
              <a:t> de </a:t>
            </a:r>
            <a:r>
              <a:rPr lang="en-GB" sz="2200" b="0" i="0" u="none" strike="noStrike" baseline="0" dirty="0" err="1">
                <a:latin typeface="Minion Pro"/>
              </a:rPr>
              <a:t>victimes</a:t>
            </a:r>
            <a:r>
              <a:rPr lang="en-GB" sz="2200" b="0" i="0" u="none" strike="noStrike" baseline="0" dirty="0">
                <a:latin typeface="Minion Pro"/>
              </a:rPr>
              <a:t> </a:t>
            </a:r>
            <a:r>
              <a:rPr lang="en-GB" sz="2200" b="0" i="0" u="none" strike="noStrike" baseline="0" dirty="0" err="1">
                <a:latin typeface="Minion Pro"/>
              </a:rPr>
              <a:t>détectées</a:t>
            </a:r>
            <a:r>
              <a:rPr lang="en-GB" sz="2200" b="0" i="0" u="none" strike="noStrike" baseline="0" dirty="0">
                <a:latin typeface="Minion Pro"/>
              </a:rPr>
              <a:t> </a:t>
            </a:r>
            <a:r>
              <a:rPr lang="en-GB" sz="2200" b="0" i="0" u="none" strike="noStrike" baseline="0" dirty="0" err="1">
                <a:latin typeface="Minion Pro"/>
              </a:rPr>
              <a:t>y.c.</a:t>
            </a:r>
            <a:r>
              <a:rPr lang="en-GB" sz="2200" b="0" i="0" u="none" strike="noStrike" baseline="0" dirty="0">
                <a:latin typeface="Minion Pro"/>
              </a:rPr>
              <a:t> en matière </a:t>
            </a:r>
            <a:r>
              <a:rPr lang="en-GB" sz="2200" b="0" i="0" u="none" strike="noStrike" baseline="0" dirty="0" err="1">
                <a:latin typeface="Minion Pro"/>
              </a:rPr>
              <a:t>sexuelle</a:t>
            </a:r>
            <a:endParaRPr lang="en-GB" sz="2200" b="0" i="0" u="none" strike="noStrike" baseline="0" dirty="0">
              <a:latin typeface="Minion Pro"/>
            </a:endParaRPr>
          </a:p>
          <a:p>
            <a:r>
              <a:rPr lang="en-GB" sz="2200" dirty="0" err="1">
                <a:latin typeface="Minion Pro"/>
              </a:rPr>
              <a:t>Baisse</a:t>
            </a:r>
            <a:r>
              <a:rPr lang="en-GB" sz="2200" dirty="0">
                <a:latin typeface="Minion Pro"/>
              </a:rPr>
              <a:t> du </a:t>
            </a:r>
            <a:r>
              <a:rPr lang="en-GB" sz="2200" dirty="0" err="1">
                <a:latin typeface="Minion Pro"/>
              </a:rPr>
              <a:t>nombre</a:t>
            </a:r>
            <a:r>
              <a:rPr lang="en-GB" sz="2200" dirty="0">
                <a:latin typeface="Minion Pro"/>
              </a:rPr>
              <a:t> de </a:t>
            </a:r>
            <a:r>
              <a:rPr lang="en-GB" sz="2200" dirty="0" err="1">
                <a:latin typeface="Minion Pro"/>
              </a:rPr>
              <a:t>condamnation</a:t>
            </a:r>
            <a:r>
              <a:rPr lang="en-GB" sz="2200" dirty="0">
                <a:latin typeface="Minion Pro"/>
              </a:rPr>
              <a:t> </a:t>
            </a:r>
            <a:r>
              <a:rPr lang="en-GB" sz="2200" dirty="0" err="1">
                <a:latin typeface="Minion Pro"/>
              </a:rPr>
              <a:t>durant</a:t>
            </a:r>
            <a:r>
              <a:rPr lang="en-GB" sz="2200" dirty="0">
                <a:latin typeface="Minion Pro"/>
              </a:rPr>
              <a:t> la </a:t>
            </a:r>
            <a:r>
              <a:rPr lang="en-GB" sz="2200" dirty="0" err="1">
                <a:latin typeface="Minion Pro"/>
              </a:rPr>
              <a:t>période</a:t>
            </a:r>
            <a:r>
              <a:rPr lang="en-GB" sz="2200" dirty="0">
                <a:latin typeface="Minion Pro"/>
              </a:rPr>
              <a:t> COVID</a:t>
            </a:r>
          </a:p>
          <a:p>
            <a:r>
              <a:rPr lang="en-GB" sz="2200" dirty="0" err="1">
                <a:latin typeface="Minion Pro"/>
              </a:rPr>
              <a:t>Impunité</a:t>
            </a:r>
            <a:r>
              <a:rPr lang="en-GB" sz="2200" dirty="0">
                <a:latin typeface="Minion Pro"/>
              </a:rPr>
              <a:t> accrue dans les pays </a:t>
            </a:r>
            <a:r>
              <a:rPr lang="en-GB" sz="2200" dirty="0" err="1">
                <a:latin typeface="Minion Pro"/>
              </a:rPr>
              <a:t>d’origine</a:t>
            </a:r>
            <a:endParaRPr lang="en-GB" sz="2200" dirty="0">
              <a:latin typeface="Minion Pro"/>
            </a:endParaRPr>
          </a:p>
          <a:p>
            <a:r>
              <a:rPr lang="en-GB" sz="2200" dirty="0">
                <a:latin typeface="Minion Pro"/>
              </a:rPr>
              <a:t>Guerre, </a:t>
            </a:r>
            <a:r>
              <a:rPr lang="en-GB" sz="2200" dirty="0" err="1">
                <a:latin typeface="Minion Pro"/>
              </a:rPr>
              <a:t>conflits</a:t>
            </a:r>
            <a:r>
              <a:rPr lang="en-GB" sz="2200" dirty="0">
                <a:latin typeface="Minion Pro"/>
              </a:rPr>
              <a:t> , </a:t>
            </a:r>
            <a:r>
              <a:rPr lang="en-GB" sz="2200" dirty="0" err="1">
                <a:latin typeface="Minion Pro"/>
              </a:rPr>
              <a:t>phénomènes</a:t>
            </a:r>
            <a:r>
              <a:rPr lang="en-GB" sz="2200" dirty="0">
                <a:latin typeface="Minion Pro"/>
              </a:rPr>
              <a:t> </a:t>
            </a:r>
            <a:r>
              <a:rPr lang="en-GB" sz="2200" dirty="0" err="1">
                <a:latin typeface="Minion Pro"/>
              </a:rPr>
              <a:t>climatiques</a:t>
            </a:r>
            <a:r>
              <a:rPr lang="en-GB" sz="2200" dirty="0">
                <a:latin typeface="Minion Pro"/>
              </a:rPr>
              <a:t> sont des </a:t>
            </a:r>
            <a:r>
              <a:rPr lang="en-GB" sz="2200" dirty="0" err="1">
                <a:latin typeface="Minion Pro"/>
              </a:rPr>
              <a:t>opportunités</a:t>
            </a:r>
            <a:r>
              <a:rPr lang="en-GB" sz="2200" dirty="0">
                <a:latin typeface="Minion Pro"/>
              </a:rPr>
              <a:t> pour les </a:t>
            </a:r>
            <a:r>
              <a:rPr lang="en-GB" sz="2200" dirty="0" err="1">
                <a:latin typeface="Minion Pro"/>
              </a:rPr>
              <a:t>trafiquants</a:t>
            </a:r>
            <a:endParaRPr lang="en-GB" sz="2200" dirty="0">
              <a:latin typeface="Minion Pro"/>
            </a:endParaRPr>
          </a:p>
          <a:p>
            <a:r>
              <a:rPr lang="en-GB" sz="2200" dirty="0">
                <a:latin typeface="Minion Pro"/>
              </a:rPr>
              <a:t>La proportion </a:t>
            </a:r>
            <a:r>
              <a:rPr lang="en-GB" sz="2200" dirty="0" err="1">
                <a:latin typeface="Minion Pro"/>
              </a:rPr>
              <a:t>d’hommes</a:t>
            </a:r>
            <a:r>
              <a:rPr lang="en-GB" sz="2200" dirty="0">
                <a:latin typeface="Minion Pro"/>
              </a:rPr>
              <a:t> et </a:t>
            </a:r>
            <a:r>
              <a:rPr lang="en-GB" sz="2200" dirty="0" err="1">
                <a:latin typeface="Minion Pro"/>
              </a:rPr>
              <a:t>d’enfants</a:t>
            </a:r>
            <a:r>
              <a:rPr lang="en-GB" sz="2200" dirty="0">
                <a:latin typeface="Minion Pro"/>
              </a:rPr>
              <a:t> </a:t>
            </a:r>
            <a:r>
              <a:rPr lang="en-GB" sz="2200" dirty="0" err="1">
                <a:latin typeface="Minion Pro"/>
              </a:rPr>
              <a:t>augmente</a:t>
            </a:r>
            <a:r>
              <a:rPr lang="en-GB" sz="2200" dirty="0">
                <a:latin typeface="Minion Pro"/>
              </a:rPr>
              <a:t> dans le </a:t>
            </a:r>
            <a:r>
              <a:rPr lang="en-GB" sz="2200" dirty="0" err="1">
                <a:latin typeface="Minion Pro"/>
              </a:rPr>
              <a:t>nombre</a:t>
            </a:r>
            <a:r>
              <a:rPr lang="en-GB" sz="2200" dirty="0">
                <a:latin typeface="Minion Pro"/>
              </a:rPr>
              <a:t> total de </a:t>
            </a:r>
            <a:r>
              <a:rPr lang="en-GB" sz="2200" dirty="0" err="1">
                <a:latin typeface="Minion Pro"/>
              </a:rPr>
              <a:t>victimes</a:t>
            </a:r>
            <a:endParaRPr lang="en-GB" sz="2200" dirty="0">
              <a:latin typeface="Minion Pro"/>
            </a:endParaRPr>
          </a:p>
          <a:p>
            <a:r>
              <a:rPr lang="en-GB" sz="2200" dirty="0">
                <a:latin typeface="Minion Pro"/>
              </a:rPr>
              <a:t>Femmes et enfants sont plus </a:t>
            </a:r>
            <a:r>
              <a:rPr lang="en-GB" sz="2200" dirty="0" err="1">
                <a:latin typeface="Minion Pro"/>
              </a:rPr>
              <a:t>victimes</a:t>
            </a:r>
            <a:r>
              <a:rPr lang="en-GB" sz="2200" dirty="0">
                <a:latin typeface="Minion Pro"/>
              </a:rPr>
              <a:t> de violence que les hommes</a:t>
            </a:r>
          </a:p>
          <a:p>
            <a:r>
              <a:rPr lang="en-GB" sz="2200" dirty="0">
                <a:latin typeface="Minion Pro"/>
              </a:rPr>
              <a:t>Les </a:t>
            </a:r>
            <a:r>
              <a:rPr lang="en-GB" sz="2200" dirty="0" err="1">
                <a:latin typeface="Minion Pro"/>
              </a:rPr>
              <a:t>trafiquants</a:t>
            </a:r>
            <a:r>
              <a:rPr lang="en-GB" sz="2200" dirty="0">
                <a:latin typeface="Minion Pro"/>
              </a:rPr>
              <a:t> sont de </a:t>
            </a:r>
            <a:r>
              <a:rPr lang="en-GB" sz="2200" dirty="0" err="1">
                <a:latin typeface="Minion Pro"/>
              </a:rPr>
              <a:t>mieux</a:t>
            </a:r>
            <a:r>
              <a:rPr lang="en-GB" sz="2200" dirty="0">
                <a:latin typeface="Minion Pro"/>
              </a:rPr>
              <a:t> en </a:t>
            </a:r>
            <a:r>
              <a:rPr lang="en-GB" sz="2200" dirty="0" err="1">
                <a:latin typeface="Minion Pro"/>
              </a:rPr>
              <a:t>mieux</a:t>
            </a:r>
            <a:r>
              <a:rPr lang="en-GB" sz="2200" dirty="0">
                <a:latin typeface="Minion Pro"/>
              </a:rPr>
              <a:t> </a:t>
            </a:r>
            <a:r>
              <a:rPr lang="en-GB" sz="2200" dirty="0" err="1">
                <a:latin typeface="Minion Pro"/>
              </a:rPr>
              <a:t>organisés</a:t>
            </a:r>
            <a:r>
              <a:rPr lang="en-GB" sz="2200" dirty="0">
                <a:latin typeface="Minion Pro"/>
              </a:rPr>
              <a:t>, </a:t>
            </a:r>
          </a:p>
          <a:p>
            <a:r>
              <a:rPr lang="en-GB" sz="2200" dirty="0">
                <a:latin typeface="Minion Pro"/>
              </a:rPr>
              <a:t>Le </a:t>
            </a:r>
            <a:r>
              <a:rPr lang="en-GB" sz="2200" dirty="0" err="1">
                <a:latin typeface="Minion Pro"/>
              </a:rPr>
              <a:t>niveau</a:t>
            </a:r>
            <a:r>
              <a:rPr lang="en-GB" sz="2200" dirty="0">
                <a:latin typeface="Minion Pro"/>
              </a:rPr>
              <a:t> de violence </a:t>
            </a:r>
            <a:r>
              <a:rPr lang="en-GB" sz="2200" dirty="0" err="1">
                <a:latin typeface="Minion Pro"/>
              </a:rPr>
              <a:t>augmente</a:t>
            </a:r>
            <a:r>
              <a:rPr lang="en-GB" sz="2200" dirty="0">
                <a:latin typeface="Minion Pro"/>
              </a:rPr>
              <a:t> </a:t>
            </a:r>
            <a:r>
              <a:rPr lang="en-GB" sz="2200" dirty="0" err="1">
                <a:latin typeface="Minion Pro"/>
              </a:rPr>
              <a:t>comme</a:t>
            </a:r>
            <a:r>
              <a:rPr lang="en-GB" sz="2200" dirty="0">
                <a:latin typeface="Minion Pro"/>
              </a:rPr>
              <a:t> la durée de </a:t>
            </a:r>
            <a:r>
              <a:rPr lang="en-GB" sz="2200" dirty="0" err="1">
                <a:latin typeface="Minion Pro"/>
              </a:rPr>
              <a:t>l’exploitation</a:t>
            </a:r>
            <a:endParaRPr lang="en-GB" sz="2200" dirty="0">
              <a:latin typeface="Minion Pro"/>
            </a:endParaRPr>
          </a:p>
          <a:p>
            <a:r>
              <a:rPr lang="en-GB" sz="2200" dirty="0">
                <a:latin typeface="Minion Pro"/>
              </a:rPr>
              <a:t>Les femmes </a:t>
            </a:r>
            <a:r>
              <a:rPr lang="en-GB" sz="2200" dirty="0" err="1">
                <a:latin typeface="Minion Pro"/>
              </a:rPr>
              <a:t>faisant</a:t>
            </a:r>
            <a:r>
              <a:rPr lang="en-GB" sz="2200" dirty="0">
                <a:latin typeface="Minion Pro"/>
              </a:rPr>
              <a:t> </a:t>
            </a:r>
            <a:r>
              <a:rPr lang="en-GB" sz="2200" dirty="0" err="1">
                <a:latin typeface="Minion Pro"/>
              </a:rPr>
              <a:t>l’objet</a:t>
            </a:r>
            <a:r>
              <a:rPr lang="en-GB" sz="2200" dirty="0">
                <a:latin typeface="Minion Pro"/>
              </a:rPr>
              <a:t> </a:t>
            </a:r>
            <a:r>
              <a:rPr lang="en-GB" sz="2200" dirty="0" err="1">
                <a:latin typeface="Minion Pro"/>
              </a:rPr>
              <a:t>d’investigation</a:t>
            </a:r>
            <a:r>
              <a:rPr lang="en-GB" sz="2200" dirty="0">
                <a:latin typeface="Minion Pro"/>
              </a:rPr>
              <a:t> pour </a:t>
            </a:r>
            <a:r>
              <a:rPr lang="en-GB" sz="2200" dirty="0" err="1">
                <a:latin typeface="Minion Pro"/>
              </a:rPr>
              <a:t>trafic</a:t>
            </a:r>
            <a:r>
              <a:rPr lang="en-GB" sz="2200" dirty="0">
                <a:latin typeface="Minion Pro"/>
              </a:rPr>
              <a:t> sont plus </a:t>
            </a:r>
            <a:r>
              <a:rPr lang="en-GB" sz="2200" dirty="0" err="1">
                <a:latin typeface="Minion Pro"/>
              </a:rPr>
              <a:t>souvent</a:t>
            </a:r>
            <a:r>
              <a:rPr lang="en-GB" sz="2200" dirty="0">
                <a:latin typeface="Minion Pro"/>
              </a:rPr>
              <a:t> </a:t>
            </a:r>
            <a:r>
              <a:rPr lang="en-GB" sz="2200" dirty="0" err="1">
                <a:latin typeface="Minion Pro"/>
              </a:rPr>
              <a:t>condamnées</a:t>
            </a:r>
            <a:r>
              <a:rPr lang="en-GB" sz="2200" dirty="0">
                <a:latin typeface="Minion Pro"/>
              </a:rPr>
              <a:t> que les hommes</a:t>
            </a:r>
          </a:p>
          <a:p>
            <a:endParaRPr lang="en-GB" dirty="0">
              <a:latin typeface="Minion Pro"/>
            </a:endParaRPr>
          </a:p>
          <a:p>
            <a:endParaRPr lang="en-GB" sz="1800" b="0" i="0" u="none" strike="noStrike" baseline="0" dirty="0">
              <a:latin typeface="Minion Pro"/>
            </a:endParaRPr>
          </a:p>
        </p:txBody>
      </p:sp>
      <p:sp>
        <p:nvSpPr>
          <p:cNvPr id="4" name="Footer Placeholder 3">
            <a:extLst>
              <a:ext uri="{FF2B5EF4-FFF2-40B4-BE49-F238E27FC236}">
                <a16:creationId xmlns:a16="http://schemas.microsoft.com/office/drawing/2014/main" id="{8B568F7F-3D5F-BAD2-1216-17E772FD07E2}"/>
              </a:ext>
            </a:extLst>
          </p:cNvPr>
          <p:cNvSpPr>
            <a:spLocks noGrp="1"/>
          </p:cNvSpPr>
          <p:nvPr>
            <p:ph type="ftr" sz="quarter" idx="11"/>
          </p:nvPr>
        </p:nvSpPr>
        <p:spPr/>
        <p:txBody>
          <a:bodyPr/>
          <a:lstStyle/>
          <a:p>
            <a:r>
              <a:rPr lang="fr-FR" dirty="0"/>
              <a:t>BEPI SAHEL</a:t>
            </a:r>
          </a:p>
        </p:txBody>
      </p:sp>
      <p:sp>
        <p:nvSpPr>
          <p:cNvPr id="5" name="Slide Number Placeholder 4">
            <a:extLst>
              <a:ext uri="{FF2B5EF4-FFF2-40B4-BE49-F238E27FC236}">
                <a16:creationId xmlns:a16="http://schemas.microsoft.com/office/drawing/2014/main" id="{BA09C5C6-D42B-E647-E07D-119DB6FAA5A8}"/>
              </a:ext>
            </a:extLst>
          </p:cNvPr>
          <p:cNvSpPr>
            <a:spLocks noGrp="1"/>
          </p:cNvSpPr>
          <p:nvPr>
            <p:ph type="sldNum" sz="quarter" idx="12"/>
          </p:nvPr>
        </p:nvSpPr>
        <p:spPr/>
        <p:txBody>
          <a:bodyPr/>
          <a:lstStyle/>
          <a:p>
            <a:fld id="{704DD884-1421-4063-BD41-863B1C173EB3}" type="slidenum">
              <a:rPr lang="fr-FR" smtClean="0"/>
              <a:t>6</a:t>
            </a:fld>
            <a:endParaRPr lang="fr-FR"/>
          </a:p>
        </p:txBody>
      </p:sp>
      <p:pic>
        <p:nvPicPr>
          <p:cNvPr id="6" name="Image 5">
            <a:extLst>
              <a:ext uri="{FF2B5EF4-FFF2-40B4-BE49-F238E27FC236}">
                <a16:creationId xmlns:a16="http://schemas.microsoft.com/office/drawing/2014/main" id="{5707712D-BD3B-6A90-F9A4-6C893B9437A0}"/>
              </a:ext>
            </a:extLst>
          </p:cNvPr>
          <p:cNvPicPr>
            <a:picLocks noChangeAspect="1"/>
          </p:cNvPicPr>
          <p:nvPr/>
        </p:nvPicPr>
        <p:blipFill>
          <a:blip r:embed="rId3"/>
          <a:stretch>
            <a:fillRect/>
          </a:stretch>
        </p:blipFill>
        <p:spPr>
          <a:xfrm>
            <a:off x="10215154" y="161083"/>
            <a:ext cx="1441367" cy="740254"/>
          </a:xfrm>
          <a:prstGeom prst="rect">
            <a:avLst/>
          </a:prstGeom>
        </p:spPr>
      </p:pic>
      <p:pic>
        <p:nvPicPr>
          <p:cNvPr id="7" name="Image 6">
            <a:extLst>
              <a:ext uri="{FF2B5EF4-FFF2-40B4-BE49-F238E27FC236}">
                <a16:creationId xmlns:a16="http://schemas.microsoft.com/office/drawing/2014/main" id="{DF93023C-5FC9-1FC2-D6E3-727CA3AC594A}"/>
              </a:ext>
            </a:extLst>
          </p:cNvPr>
          <p:cNvPicPr>
            <a:picLocks noChangeAspect="1"/>
          </p:cNvPicPr>
          <p:nvPr/>
        </p:nvPicPr>
        <p:blipFill>
          <a:blip r:embed="rId4"/>
          <a:stretch>
            <a:fillRect/>
          </a:stretch>
        </p:blipFill>
        <p:spPr>
          <a:xfrm>
            <a:off x="302225" y="199593"/>
            <a:ext cx="1504950" cy="590550"/>
          </a:xfrm>
          <a:prstGeom prst="rect">
            <a:avLst/>
          </a:prstGeom>
        </p:spPr>
      </p:pic>
    </p:spTree>
    <p:extLst>
      <p:ext uri="{BB962C8B-B14F-4D97-AF65-F5344CB8AC3E}">
        <p14:creationId xmlns:p14="http://schemas.microsoft.com/office/powerpoint/2010/main" val="93739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63E399-5223-48E3-DCC0-D17165BEE908}"/>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CD79EAB8-A8F2-C951-01AF-CA8555039DCA}"/>
              </a:ext>
            </a:extLst>
          </p:cNvPr>
          <p:cNvSpPr>
            <a:spLocks noGrp="1"/>
          </p:cNvSpPr>
          <p:nvPr>
            <p:ph type="sldNum" sz="quarter" idx="12"/>
          </p:nvPr>
        </p:nvSpPr>
        <p:spPr/>
        <p:txBody>
          <a:bodyPr/>
          <a:lstStyle/>
          <a:p>
            <a:fld id="{704DD884-1421-4063-BD41-863B1C173EB3}" type="slidenum">
              <a:rPr lang="fr-FR" smtClean="0"/>
              <a:t>7</a:t>
            </a:fld>
            <a:endParaRPr lang="fr-FR"/>
          </a:p>
        </p:txBody>
      </p:sp>
      <p:pic>
        <p:nvPicPr>
          <p:cNvPr id="6" name="Image 5">
            <a:extLst>
              <a:ext uri="{FF2B5EF4-FFF2-40B4-BE49-F238E27FC236}">
                <a16:creationId xmlns:a16="http://schemas.microsoft.com/office/drawing/2014/main" id="{B0D88A0C-0DB7-6144-FAA1-B1C0907243FF}"/>
              </a:ext>
            </a:extLst>
          </p:cNvPr>
          <p:cNvPicPr>
            <a:picLocks noChangeAspect="1"/>
          </p:cNvPicPr>
          <p:nvPr/>
        </p:nvPicPr>
        <p:blipFill>
          <a:blip r:embed="rId3"/>
          <a:stretch>
            <a:fillRect/>
          </a:stretch>
        </p:blipFill>
        <p:spPr>
          <a:xfrm>
            <a:off x="10215154" y="161083"/>
            <a:ext cx="1441367" cy="740254"/>
          </a:xfrm>
          <a:prstGeom prst="rect">
            <a:avLst/>
          </a:prstGeom>
        </p:spPr>
      </p:pic>
      <p:pic>
        <p:nvPicPr>
          <p:cNvPr id="7" name="Image 6">
            <a:extLst>
              <a:ext uri="{FF2B5EF4-FFF2-40B4-BE49-F238E27FC236}">
                <a16:creationId xmlns:a16="http://schemas.microsoft.com/office/drawing/2014/main" id="{962ECDEE-DBD8-E3B2-85FB-EFB318FDFEA4}"/>
              </a:ext>
            </a:extLst>
          </p:cNvPr>
          <p:cNvPicPr>
            <a:picLocks noChangeAspect="1"/>
          </p:cNvPicPr>
          <p:nvPr/>
        </p:nvPicPr>
        <p:blipFill>
          <a:blip r:embed="rId4"/>
          <a:stretch>
            <a:fillRect/>
          </a:stretch>
        </p:blipFill>
        <p:spPr>
          <a:xfrm>
            <a:off x="302225" y="199593"/>
            <a:ext cx="1504950" cy="590550"/>
          </a:xfrm>
          <a:prstGeom prst="rect">
            <a:avLst/>
          </a:prstGeom>
        </p:spPr>
      </p:pic>
      <p:pic>
        <p:nvPicPr>
          <p:cNvPr id="9" name="Picture 8">
            <a:extLst>
              <a:ext uri="{FF2B5EF4-FFF2-40B4-BE49-F238E27FC236}">
                <a16:creationId xmlns:a16="http://schemas.microsoft.com/office/drawing/2014/main" id="{423A2EF2-ACFB-F53E-184F-ED08A33E5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79" y="901337"/>
            <a:ext cx="10750472" cy="5760866"/>
          </a:xfrm>
          <a:prstGeom prst="rect">
            <a:avLst/>
          </a:prstGeom>
        </p:spPr>
      </p:pic>
    </p:spTree>
    <p:extLst>
      <p:ext uri="{BB962C8B-B14F-4D97-AF65-F5344CB8AC3E}">
        <p14:creationId xmlns:p14="http://schemas.microsoft.com/office/powerpoint/2010/main" val="106062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225A8E-E555-B818-9C32-86F6C97378D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C0116087-F980-9C24-97C6-CB5B2A32BE60}"/>
              </a:ext>
            </a:extLst>
          </p:cNvPr>
          <p:cNvSpPr>
            <a:spLocks noGrp="1"/>
          </p:cNvSpPr>
          <p:nvPr>
            <p:ph type="sldNum" sz="quarter" idx="12"/>
          </p:nvPr>
        </p:nvSpPr>
        <p:spPr/>
        <p:txBody>
          <a:bodyPr/>
          <a:lstStyle/>
          <a:p>
            <a:fld id="{704DD884-1421-4063-BD41-863B1C173EB3}" type="slidenum">
              <a:rPr lang="fr-FR" smtClean="0"/>
              <a:t>8</a:t>
            </a:fld>
            <a:endParaRPr lang="fr-FR"/>
          </a:p>
        </p:txBody>
      </p:sp>
      <p:pic>
        <p:nvPicPr>
          <p:cNvPr id="5" name="Picture 4">
            <a:extLst>
              <a:ext uri="{FF2B5EF4-FFF2-40B4-BE49-F238E27FC236}">
                <a16:creationId xmlns:a16="http://schemas.microsoft.com/office/drawing/2014/main" id="{F73F15B2-067D-1461-B380-DD5D127DB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22" y="225587"/>
            <a:ext cx="10637844" cy="6406826"/>
          </a:xfrm>
          <a:prstGeom prst="rect">
            <a:avLst/>
          </a:prstGeom>
        </p:spPr>
      </p:pic>
    </p:spTree>
    <p:extLst>
      <p:ext uri="{BB962C8B-B14F-4D97-AF65-F5344CB8AC3E}">
        <p14:creationId xmlns:p14="http://schemas.microsoft.com/office/powerpoint/2010/main" val="397888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D6743C-05A7-9F0D-DEA1-912287D2B5AE}"/>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3E0C2563-60B0-73AD-B8B5-ACB63D27F346}"/>
              </a:ext>
            </a:extLst>
          </p:cNvPr>
          <p:cNvSpPr>
            <a:spLocks noGrp="1"/>
          </p:cNvSpPr>
          <p:nvPr>
            <p:ph type="sldNum" sz="quarter" idx="12"/>
          </p:nvPr>
        </p:nvSpPr>
        <p:spPr/>
        <p:txBody>
          <a:bodyPr/>
          <a:lstStyle/>
          <a:p>
            <a:fld id="{704DD884-1421-4063-BD41-863B1C173EB3}" type="slidenum">
              <a:rPr lang="fr-FR" smtClean="0"/>
              <a:t>9</a:t>
            </a:fld>
            <a:endParaRPr lang="fr-FR"/>
          </a:p>
        </p:txBody>
      </p:sp>
      <p:pic>
        <p:nvPicPr>
          <p:cNvPr id="6" name="Image 5">
            <a:extLst>
              <a:ext uri="{FF2B5EF4-FFF2-40B4-BE49-F238E27FC236}">
                <a16:creationId xmlns:a16="http://schemas.microsoft.com/office/drawing/2014/main" id="{DFE891F9-E0C1-9995-AA57-141B801EEE69}"/>
              </a:ext>
            </a:extLst>
          </p:cNvPr>
          <p:cNvPicPr>
            <a:picLocks noChangeAspect="1"/>
          </p:cNvPicPr>
          <p:nvPr/>
        </p:nvPicPr>
        <p:blipFill>
          <a:blip r:embed="rId3"/>
          <a:stretch>
            <a:fillRect/>
          </a:stretch>
        </p:blipFill>
        <p:spPr>
          <a:xfrm>
            <a:off x="10215154" y="161083"/>
            <a:ext cx="1441367" cy="740254"/>
          </a:xfrm>
          <a:prstGeom prst="rect">
            <a:avLst/>
          </a:prstGeom>
        </p:spPr>
      </p:pic>
      <p:pic>
        <p:nvPicPr>
          <p:cNvPr id="7" name="Image 6">
            <a:extLst>
              <a:ext uri="{FF2B5EF4-FFF2-40B4-BE49-F238E27FC236}">
                <a16:creationId xmlns:a16="http://schemas.microsoft.com/office/drawing/2014/main" id="{2671465D-46A2-9DE2-2E0E-54A931F48F6D}"/>
              </a:ext>
            </a:extLst>
          </p:cNvPr>
          <p:cNvPicPr>
            <a:picLocks noChangeAspect="1"/>
          </p:cNvPicPr>
          <p:nvPr/>
        </p:nvPicPr>
        <p:blipFill>
          <a:blip r:embed="rId4"/>
          <a:stretch>
            <a:fillRect/>
          </a:stretch>
        </p:blipFill>
        <p:spPr>
          <a:xfrm>
            <a:off x="302225" y="199593"/>
            <a:ext cx="1504950" cy="59055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330547B-BD1C-27B7-E8BB-5BE0119D8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9099"/>
            <a:ext cx="12192000" cy="6599802"/>
          </a:xfrm>
          <a:prstGeom prst="rect">
            <a:avLst/>
          </a:prstGeom>
        </p:spPr>
      </p:pic>
      <p:pic>
        <p:nvPicPr>
          <p:cNvPr id="8" name="Image 5">
            <a:extLst>
              <a:ext uri="{FF2B5EF4-FFF2-40B4-BE49-F238E27FC236}">
                <a16:creationId xmlns:a16="http://schemas.microsoft.com/office/drawing/2014/main" id="{B398128F-E102-9C2A-57D1-447EB470987F}"/>
              </a:ext>
            </a:extLst>
          </p:cNvPr>
          <p:cNvPicPr>
            <a:picLocks noChangeAspect="1"/>
          </p:cNvPicPr>
          <p:nvPr/>
        </p:nvPicPr>
        <p:blipFill>
          <a:blip r:embed="rId3"/>
          <a:stretch>
            <a:fillRect/>
          </a:stretch>
        </p:blipFill>
        <p:spPr>
          <a:xfrm>
            <a:off x="10367554" y="313483"/>
            <a:ext cx="1441367" cy="740254"/>
          </a:xfrm>
          <a:prstGeom prst="rect">
            <a:avLst/>
          </a:prstGeom>
        </p:spPr>
      </p:pic>
      <p:pic>
        <p:nvPicPr>
          <p:cNvPr id="10" name="Image 6">
            <a:extLst>
              <a:ext uri="{FF2B5EF4-FFF2-40B4-BE49-F238E27FC236}">
                <a16:creationId xmlns:a16="http://schemas.microsoft.com/office/drawing/2014/main" id="{D25182F0-A9D6-8412-897C-0AC9755B9C06}"/>
              </a:ext>
            </a:extLst>
          </p:cNvPr>
          <p:cNvPicPr>
            <a:picLocks noChangeAspect="1"/>
          </p:cNvPicPr>
          <p:nvPr/>
        </p:nvPicPr>
        <p:blipFill>
          <a:blip r:embed="rId4"/>
          <a:stretch>
            <a:fillRect/>
          </a:stretch>
        </p:blipFill>
        <p:spPr>
          <a:xfrm>
            <a:off x="175825" y="156238"/>
            <a:ext cx="1504950" cy="590550"/>
          </a:xfrm>
          <a:prstGeom prst="rect">
            <a:avLst/>
          </a:prstGeom>
        </p:spPr>
      </p:pic>
    </p:spTree>
    <p:extLst>
      <p:ext uri="{BB962C8B-B14F-4D97-AF65-F5344CB8AC3E}">
        <p14:creationId xmlns:p14="http://schemas.microsoft.com/office/powerpoint/2010/main" val="246826712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2092</Words>
  <Application>Microsoft Office PowerPoint</Application>
  <PresentationFormat>Widescreen</PresentationFormat>
  <Paragraphs>166</Paragraphs>
  <Slides>20</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SimSun</vt:lpstr>
      <vt:lpstr>Arial</vt:lpstr>
      <vt:lpstr>Calibri</vt:lpstr>
      <vt:lpstr>MetaPro-Book</vt:lpstr>
      <vt:lpstr>MetaPro-NormIta</vt:lpstr>
      <vt:lpstr>Minion Pro</vt:lpstr>
      <vt:lpstr>Montserrat-Bold</vt:lpstr>
      <vt:lpstr>Montserrat-Regular</vt:lpstr>
      <vt:lpstr>Montserrat-SemiBold</vt:lpstr>
      <vt:lpstr>Source Sans Pro SemiBold</vt:lpstr>
      <vt:lpstr>Times New Roman</vt:lpstr>
      <vt:lpstr>Trebuchet MS</vt:lpstr>
      <vt:lpstr>Wingdings 3</vt:lpstr>
      <vt:lpstr>Facette</vt:lpstr>
      <vt:lpstr>PowerPoint Presentation</vt:lpstr>
      <vt:lpstr>  Introduction  Les sources: - US State Departement, annual Trafficking in persons report. - ENACT: Indice du crime organisé en Afrique https://enactafrica.org/research/organised-crime-index - UNODC, Global report on trafficking in persons  (2023)  </vt:lpstr>
      <vt:lpstr>PowerPoint Presentation</vt:lpstr>
      <vt:lpstr>Statisitiques du US Department of States relatives au trafic d’Êtres Humains</vt:lpstr>
      <vt:lpstr>PowerPoint Presentation</vt:lpstr>
      <vt:lpstr>Les conclusions du rapport GLOTIP 2023   </vt:lpstr>
      <vt:lpstr>PowerPoint Presentation</vt:lpstr>
      <vt:lpstr>PowerPoint Presentation</vt:lpstr>
      <vt:lpstr>PowerPoint Presentation</vt:lpstr>
      <vt:lpstr>PowerPoint Presentation</vt:lpstr>
      <vt:lpstr>PowerPoint Presentation</vt:lpstr>
      <vt:lpstr>L’indice ENACT</vt:lpstr>
      <vt:lpstr>Les categories ENACT</vt:lpstr>
      <vt:lpstr>Tendance des marchés criminels 2019-2023</vt:lpstr>
      <vt:lpstr>PowerPoint Presentation</vt:lpstr>
      <vt:lpstr>PowerPoint Presentation</vt:lpstr>
      <vt:lpstr>Afrique de l’Ouest Marchés criminels les plus actifs</vt:lpstr>
      <vt:lpstr>Afrique Centrale  Marchés criminels les plus actifs</vt:lpstr>
      <vt:lpstr>PowerPoint Presentation</vt:lpstr>
      <vt:lpstr>Conclusion ENACT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Assistance technique à maîtrise d’ouvrage pour la mise en œuvre du Projet d’Appui à la Justice et à la Sécurité au Niger (AJUSEN) Volet Justice –</dc:title>
  <dc:creator>Laure DEZES</dc:creator>
  <cp:lastModifiedBy>Loic GUERIN</cp:lastModifiedBy>
  <cp:revision>236</cp:revision>
  <dcterms:created xsi:type="dcterms:W3CDTF">2018-01-22T14:28:11Z</dcterms:created>
  <dcterms:modified xsi:type="dcterms:W3CDTF">2024-06-02T14:38:21Z</dcterms:modified>
</cp:coreProperties>
</file>